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59"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4FC96A-AE87-4DC5-A073-1074594C8A0C}" v="352" dt="2024-07-11T12:47:53.2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177" autoAdjust="0"/>
  </p:normalViewPr>
  <p:slideViewPr>
    <p:cSldViewPr snapToGrid="0">
      <p:cViewPr varScale="1">
        <p:scale>
          <a:sx n="94" d="100"/>
          <a:sy n="94" d="100"/>
        </p:scale>
        <p:origin x="3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on Shumer" userId="8a07225b-c62b-43ea-b31d-689b721a8f50" providerId="ADAL" clId="{314FC96A-AE87-4DC5-A073-1074594C8A0C}"/>
    <pc:docChg chg="undo redo custSel addSld delSld modSld sldOrd">
      <pc:chgData name="Aaron Shumer" userId="8a07225b-c62b-43ea-b31d-689b721a8f50" providerId="ADAL" clId="{314FC96A-AE87-4DC5-A073-1074594C8A0C}" dt="2024-07-11T12:48:07.416" v="6778" actId="1076"/>
      <pc:docMkLst>
        <pc:docMk/>
      </pc:docMkLst>
      <pc:sldChg chg="addSp delSp modSp mod modTransition">
        <pc:chgData name="Aaron Shumer" userId="8a07225b-c62b-43ea-b31d-689b721a8f50" providerId="ADAL" clId="{314FC96A-AE87-4DC5-A073-1074594C8A0C}" dt="2024-07-10T00:02:28.640" v="6295" actId="1076"/>
        <pc:sldMkLst>
          <pc:docMk/>
          <pc:sldMk cId="3698811882" sldId="256"/>
        </pc:sldMkLst>
        <pc:spChg chg="mod">
          <ac:chgData name="Aaron Shumer" userId="8a07225b-c62b-43ea-b31d-689b721a8f50" providerId="ADAL" clId="{314FC96A-AE87-4DC5-A073-1074594C8A0C}" dt="2024-06-18T17:38:42.982" v="135" actId="1076"/>
          <ac:spMkLst>
            <pc:docMk/>
            <pc:sldMk cId="3698811882" sldId="256"/>
            <ac:spMk id="2" creationId="{B94FA853-E58F-E025-D210-E655F36357FA}"/>
          </ac:spMkLst>
        </pc:spChg>
        <pc:picChg chg="add mod">
          <ac:chgData name="Aaron Shumer" userId="8a07225b-c62b-43ea-b31d-689b721a8f50" providerId="ADAL" clId="{314FC96A-AE87-4DC5-A073-1074594C8A0C}" dt="2024-07-10T00:02:28.640" v="6295" actId="1076"/>
          <ac:picMkLst>
            <pc:docMk/>
            <pc:sldMk cId="3698811882" sldId="256"/>
            <ac:picMk id="3" creationId="{55C1EB9F-4246-ADE8-8F31-B4C5F996DDB6}"/>
          </ac:picMkLst>
        </pc:picChg>
        <pc:picChg chg="del mod">
          <ac:chgData name="Aaron Shumer" userId="8a07225b-c62b-43ea-b31d-689b721a8f50" providerId="ADAL" clId="{314FC96A-AE87-4DC5-A073-1074594C8A0C}" dt="2024-07-09T20:38:58.771" v="6281" actId="478"/>
          <ac:picMkLst>
            <pc:docMk/>
            <pc:sldMk cId="3698811882" sldId="256"/>
            <ac:picMk id="13" creationId="{7C0C8AE4-01F3-F61D-DA40-4FBB3BDC5ECA}"/>
          </ac:picMkLst>
        </pc:picChg>
        <pc:picChg chg="del mod ord">
          <ac:chgData name="Aaron Shumer" userId="8a07225b-c62b-43ea-b31d-689b721a8f50" providerId="ADAL" clId="{314FC96A-AE87-4DC5-A073-1074594C8A0C}" dt="2024-07-09T20:29:26.244" v="5705" actId="478"/>
          <ac:picMkLst>
            <pc:docMk/>
            <pc:sldMk cId="3698811882" sldId="256"/>
            <ac:picMk id="15" creationId="{7C7D6AB3-F9AA-4602-20E6-43A2544354F5}"/>
          </ac:picMkLst>
        </pc:picChg>
        <pc:picChg chg="del">
          <ac:chgData name="Aaron Shumer" userId="8a07225b-c62b-43ea-b31d-689b721a8f50" providerId="ADAL" clId="{314FC96A-AE87-4DC5-A073-1074594C8A0C}" dt="2024-07-09T20:38:57.215" v="6280" actId="478"/>
          <ac:picMkLst>
            <pc:docMk/>
            <pc:sldMk cId="3698811882" sldId="256"/>
            <ac:picMk id="17" creationId="{C4C88996-EEC8-B8B9-E4B3-CDD8678D4C1C}"/>
          </ac:picMkLst>
        </pc:picChg>
        <pc:inkChg chg="add">
          <ac:chgData name="Aaron Shumer" userId="8a07225b-c62b-43ea-b31d-689b721a8f50" providerId="ADAL" clId="{314FC96A-AE87-4DC5-A073-1074594C8A0C}" dt="2024-06-25T12:16:43.059" v="799" actId="9405"/>
          <ac:inkMkLst>
            <pc:docMk/>
            <pc:sldMk cId="3698811882" sldId="256"/>
            <ac:inkMk id="18" creationId="{03B2964D-70AB-6F5A-E984-CB1834EF8F38}"/>
          </ac:inkMkLst>
        </pc:inkChg>
      </pc:sldChg>
      <pc:sldChg chg="addSp delSp modSp del mod ord modShow">
        <pc:chgData name="Aaron Shumer" userId="8a07225b-c62b-43ea-b31d-689b721a8f50" providerId="ADAL" clId="{314FC96A-AE87-4DC5-A073-1074594C8A0C}" dt="2024-07-10T17:50:45.433" v="6767" actId="2696"/>
        <pc:sldMkLst>
          <pc:docMk/>
          <pc:sldMk cId="660378686" sldId="257"/>
        </pc:sldMkLst>
        <pc:spChg chg="del mod">
          <ac:chgData name="Aaron Shumer" userId="8a07225b-c62b-43ea-b31d-689b721a8f50" providerId="ADAL" clId="{314FC96A-AE87-4DC5-A073-1074594C8A0C}" dt="2024-06-18T17:32:04.439" v="15" actId="478"/>
          <ac:spMkLst>
            <pc:docMk/>
            <pc:sldMk cId="660378686" sldId="257"/>
            <ac:spMk id="10" creationId="{2E700229-03C2-E5E0-4310-E07665C86407}"/>
          </ac:spMkLst>
        </pc:spChg>
        <pc:spChg chg="add mod">
          <ac:chgData name="Aaron Shumer" userId="8a07225b-c62b-43ea-b31d-689b721a8f50" providerId="ADAL" clId="{314FC96A-AE87-4DC5-A073-1074594C8A0C}" dt="2024-06-18T17:32:33.359" v="19" actId="208"/>
          <ac:spMkLst>
            <pc:docMk/>
            <pc:sldMk cId="660378686" sldId="257"/>
            <ac:spMk id="12" creationId="{9A5D698F-4F0B-3390-F534-0EC35CBD4295}"/>
          </ac:spMkLst>
        </pc:spChg>
        <pc:spChg chg="add mod">
          <ac:chgData name="Aaron Shumer" userId="8a07225b-c62b-43ea-b31d-689b721a8f50" providerId="ADAL" clId="{314FC96A-AE87-4DC5-A073-1074594C8A0C}" dt="2024-06-18T17:32:48.908" v="25" actId="14100"/>
          <ac:spMkLst>
            <pc:docMk/>
            <pc:sldMk cId="660378686" sldId="257"/>
            <ac:spMk id="13" creationId="{BA464330-F10F-A3E5-B5DC-8CF248896928}"/>
          </ac:spMkLst>
        </pc:spChg>
        <pc:spChg chg="add mod">
          <ac:chgData name="Aaron Shumer" userId="8a07225b-c62b-43ea-b31d-689b721a8f50" providerId="ADAL" clId="{314FC96A-AE87-4DC5-A073-1074594C8A0C}" dt="2024-06-18T17:34:40.737" v="58" actId="14100"/>
          <ac:spMkLst>
            <pc:docMk/>
            <pc:sldMk cId="660378686" sldId="257"/>
            <ac:spMk id="14" creationId="{205BED25-94DE-62D4-F344-6C919FF8B7BD}"/>
          </ac:spMkLst>
        </pc:spChg>
        <pc:spChg chg="add mod">
          <ac:chgData name="Aaron Shumer" userId="8a07225b-c62b-43ea-b31d-689b721a8f50" providerId="ADAL" clId="{314FC96A-AE87-4DC5-A073-1074594C8A0C}" dt="2024-06-18T17:35:26.210" v="62" actId="692"/>
          <ac:spMkLst>
            <pc:docMk/>
            <pc:sldMk cId="660378686" sldId="257"/>
            <ac:spMk id="27" creationId="{AFEE4528-2906-5EF3-B3AA-B8AA0BE179C6}"/>
          </ac:spMkLst>
        </pc:spChg>
        <pc:picChg chg="del">
          <ac:chgData name="Aaron Shumer" userId="8a07225b-c62b-43ea-b31d-689b721a8f50" providerId="ADAL" clId="{314FC96A-AE87-4DC5-A073-1074594C8A0C}" dt="2024-07-09T20:29:38.661" v="5710" actId="478"/>
          <ac:picMkLst>
            <pc:docMk/>
            <pc:sldMk cId="660378686" sldId="257"/>
            <ac:picMk id="4" creationId="{DDF6B103-8B8E-B86C-23C5-827DD6EBFD24}"/>
          </ac:picMkLst>
        </pc:picChg>
        <pc:picChg chg="mod modCrop">
          <ac:chgData name="Aaron Shumer" userId="8a07225b-c62b-43ea-b31d-689b721a8f50" providerId="ADAL" clId="{314FC96A-AE87-4DC5-A073-1074594C8A0C}" dt="2024-06-18T17:32:44.443" v="23" actId="1076"/>
          <ac:picMkLst>
            <pc:docMk/>
            <pc:sldMk cId="660378686" sldId="257"/>
            <ac:picMk id="6" creationId="{80C1A240-CA1F-3DE9-0471-F58F08A76CF5}"/>
          </ac:picMkLst>
        </pc:picChg>
        <pc:picChg chg="add mod">
          <ac:chgData name="Aaron Shumer" userId="8a07225b-c62b-43ea-b31d-689b721a8f50" providerId="ADAL" clId="{314FC96A-AE87-4DC5-A073-1074594C8A0C}" dt="2024-06-18T17:34:25.567" v="54"/>
          <ac:picMkLst>
            <pc:docMk/>
            <pc:sldMk cId="660378686" sldId="257"/>
            <ac:picMk id="24" creationId="{1F6DB763-C194-05EF-F68E-D7E936B13471}"/>
          </ac:picMkLst>
        </pc:picChg>
        <pc:picChg chg="add mod">
          <ac:chgData name="Aaron Shumer" userId="8a07225b-c62b-43ea-b31d-689b721a8f50" providerId="ADAL" clId="{314FC96A-AE87-4DC5-A073-1074594C8A0C}" dt="2024-06-18T17:36:18.953" v="77"/>
          <ac:picMkLst>
            <pc:docMk/>
            <pc:sldMk cId="660378686" sldId="257"/>
            <ac:picMk id="36" creationId="{7FABB860-571C-55C8-AF5B-CFD91D8DA70C}"/>
          </ac:picMkLst>
        </pc:picChg>
        <pc:picChg chg="add mod">
          <ac:chgData name="Aaron Shumer" userId="8a07225b-c62b-43ea-b31d-689b721a8f50" providerId="ADAL" clId="{314FC96A-AE87-4DC5-A073-1074594C8A0C}" dt="2024-06-18T17:36:30.714" v="82"/>
          <ac:picMkLst>
            <pc:docMk/>
            <pc:sldMk cId="660378686" sldId="257"/>
            <ac:picMk id="40" creationId="{E0096149-FB05-EAB6-5F05-8786739F28CA}"/>
          </ac:picMkLst>
        </pc:picChg>
        <pc:cxnChg chg="add del mod">
          <ac:chgData name="Aaron Shumer" userId="8a07225b-c62b-43ea-b31d-689b721a8f50" providerId="ADAL" clId="{314FC96A-AE87-4DC5-A073-1074594C8A0C}" dt="2024-06-18T17:33:10.795" v="30" actId="11529"/>
          <ac:cxnSpMkLst>
            <pc:docMk/>
            <pc:sldMk cId="660378686" sldId="257"/>
            <ac:cxnSpMk id="16" creationId="{BCA6B6DF-0E24-8424-2430-13C14E7F0EF7}"/>
          </ac:cxnSpMkLst>
        </pc:cxnChg>
        <pc:cxnChg chg="add del mod">
          <ac:chgData name="Aaron Shumer" userId="8a07225b-c62b-43ea-b31d-689b721a8f50" providerId="ADAL" clId="{314FC96A-AE87-4DC5-A073-1074594C8A0C}" dt="2024-06-18T17:33:23.220" v="32" actId="11529"/>
          <ac:cxnSpMkLst>
            <pc:docMk/>
            <pc:sldMk cId="660378686" sldId="257"/>
            <ac:cxnSpMk id="18" creationId="{48988213-4A67-5774-660D-B8A37B840A1B}"/>
          </ac:cxnSpMkLst>
        </pc:cxnChg>
        <pc:cxnChg chg="add del mod">
          <ac:chgData name="Aaron Shumer" userId="8a07225b-c62b-43ea-b31d-689b721a8f50" providerId="ADAL" clId="{314FC96A-AE87-4DC5-A073-1074594C8A0C}" dt="2024-06-18T17:34:13.965" v="50" actId="692"/>
          <ac:cxnSpMkLst>
            <pc:docMk/>
            <pc:sldMk cId="660378686" sldId="257"/>
            <ac:cxnSpMk id="20" creationId="{9FB17B3E-0CD5-D020-953A-3CC80287348F}"/>
          </ac:cxnSpMkLst>
        </pc:cxnChg>
        <pc:cxnChg chg="add mod">
          <ac:chgData name="Aaron Shumer" userId="8a07225b-c62b-43ea-b31d-689b721a8f50" providerId="ADAL" clId="{314FC96A-AE87-4DC5-A073-1074594C8A0C}" dt="2024-06-18T17:34:20.291" v="52" actId="1076"/>
          <ac:cxnSpMkLst>
            <pc:docMk/>
            <pc:sldMk cId="660378686" sldId="257"/>
            <ac:cxnSpMk id="23" creationId="{FF3C65C6-4ED6-B0FC-345C-72FB38CC4420}"/>
          </ac:cxnSpMkLst>
        </pc:cxnChg>
        <pc:cxnChg chg="add mod">
          <ac:chgData name="Aaron Shumer" userId="8a07225b-c62b-43ea-b31d-689b721a8f50" providerId="ADAL" clId="{314FC96A-AE87-4DC5-A073-1074594C8A0C}" dt="2024-06-18T17:34:32.253" v="57" actId="14100"/>
          <ac:cxnSpMkLst>
            <pc:docMk/>
            <pc:sldMk cId="660378686" sldId="257"/>
            <ac:cxnSpMk id="25" creationId="{0DDCEC7E-2218-C76D-3673-870466BBD7F2}"/>
          </ac:cxnSpMkLst>
        </pc:cxnChg>
        <pc:cxnChg chg="add mod">
          <ac:chgData name="Aaron Shumer" userId="8a07225b-c62b-43ea-b31d-689b721a8f50" providerId="ADAL" clId="{314FC96A-AE87-4DC5-A073-1074594C8A0C}" dt="2024-06-18T17:35:50.870" v="69" actId="692"/>
          <ac:cxnSpMkLst>
            <pc:docMk/>
            <pc:sldMk cId="660378686" sldId="257"/>
            <ac:cxnSpMk id="29" creationId="{AB3E86BB-0494-5750-904D-88EF6F2F7DE0}"/>
          </ac:cxnSpMkLst>
        </pc:cxnChg>
        <pc:cxnChg chg="add mod">
          <ac:chgData name="Aaron Shumer" userId="8a07225b-c62b-43ea-b31d-689b721a8f50" providerId="ADAL" clId="{314FC96A-AE87-4DC5-A073-1074594C8A0C}" dt="2024-06-18T17:36:04.735" v="72" actId="14100"/>
          <ac:cxnSpMkLst>
            <pc:docMk/>
            <pc:sldMk cId="660378686" sldId="257"/>
            <ac:cxnSpMk id="30" creationId="{38147D66-40A2-C222-815B-A28FA0F51FBD}"/>
          </ac:cxnSpMkLst>
        </pc:cxnChg>
        <pc:cxnChg chg="add mod">
          <ac:chgData name="Aaron Shumer" userId="8a07225b-c62b-43ea-b31d-689b721a8f50" providerId="ADAL" clId="{314FC96A-AE87-4DC5-A073-1074594C8A0C}" dt="2024-06-18T17:36:13.507" v="75" actId="14100"/>
          <ac:cxnSpMkLst>
            <pc:docMk/>
            <pc:sldMk cId="660378686" sldId="257"/>
            <ac:cxnSpMk id="33" creationId="{C154F62E-D8A2-8343-8A9B-96CB14FD18BB}"/>
          </ac:cxnSpMkLst>
        </pc:cxnChg>
        <pc:cxnChg chg="add mod">
          <ac:chgData name="Aaron Shumer" userId="8a07225b-c62b-43ea-b31d-689b721a8f50" providerId="ADAL" clId="{314FC96A-AE87-4DC5-A073-1074594C8A0C}" dt="2024-06-18T17:40:35.473" v="183" actId="1076"/>
          <ac:cxnSpMkLst>
            <pc:docMk/>
            <pc:sldMk cId="660378686" sldId="257"/>
            <ac:cxnSpMk id="37" creationId="{0B45A442-305E-952A-3EDA-706D2C7F0052}"/>
          </ac:cxnSpMkLst>
        </pc:cxnChg>
        <pc:cxnChg chg="add mod">
          <ac:chgData name="Aaron Shumer" userId="8a07225b-c62b-43ea-b31d-689b721a8f50" providerId="ADAL" clId="{314FC96A-AE87-4DC5-A073-1074594C8A0C}" dt="2024-06-18T17:36:42.582" v="87" actId="14100"/>
          <ac:cxnSpMkLst>
            <pc:docMk/>
            <pc:sldMk cId="660378686" sldId="257"/>
            <ac:cxnSpMk id="41" creationId="{6A1135D5-59FB-D7A5-1A38-C2A0980674DE}"/>
          </ac:cxnSpMkLst>
        </pc:cxnChg>
        <pc:cxnChg chg="add mod">
          <ac:chgData name="Aaron Shumer" userId="8a07225b-c62b-43ea-b31d-689b721a8f50" providerId="ADAL" clId="{314FC96A-AE87-4DC5-A073-1074594C8A0C}" dt="2024-06-18T17:37:01.270" v="90" actId="14100"/>
          <ac:cxnSpMkLst>
            <pc:docMk/>
            <pc:sldMk cId="660378686" sldId="257"/>
            <ac:cxnSpMk id="45" creationId="{11239FE3-EB7E-7293-2F7C-9D5891C1FC02}"/>
          </ac:cxnSpMkLst>
        </pc:cxnChg>
      </pc:sldChg>
      <pc:sldChg chg="modSp del mod">
        <pc:chgData name="Aaron Shumer" userId="8a07225b-c62b-43ea-b31d-689b721a8f50" providerId="ADAL" clId="{314FC96A-AE87-4DC5-A073-1074594C8A0C}" dt="2024-06-18T17:40:10.525" v="176" actId="2696"/>
        <pc:sldMkLst>
          <pc:docMk/>
          <pc:sldMk cId="4289783011" sldId="258"/>
        </pc:sldMkLst>
        <pc:spChg chg="mod">
          <ac:chgData name="Aaron Shumer" userId="8a07225b-c62b-43ea-b31d-689b721a8f50" providerId="ADAL" clId="{314FC96A-AE87-4DC5-A073-1074594C8A0C}" dt="2024-06-18T17:38:24.867" v="130" actId="20577"/>
          <ac:spMkLst>
            <pc:docMk/>
            <pc:sldMk cId="4289783011" sldId="258"/>
            <ac:spMk id="2" creationId="{C0682BDD-6F3A-0340-32BE-AD814B27EE24}"/>
          </ac:spMkLst>
        </pc:spChg>
        <pc:spChg chg="mod">
          <ac:chgData name="Aaron Shumer" userId="8a07225b-c62b-43ea-b31d-689b721a8f50" providerId="ADAL" clId="{314FC96A-AE87-4DC5-A073-1074594C8A0C}" dt="2024-06-18T17:39:02.609" v="175" actId="20577"/>
          <ac:spMkLst>
            <pc:docMk/>
            <pc:sldMk cId="4289783011" sldId="258"/>
            <ac:spMk id="3" creationId="{7A4DE3F5-245E-938E-9B0A-6F27657E71BA}"/>
          </ac:spMkLst>
        </pc:spChg>
      </pc:sldChg>
      <pc:sldChg chg="addSp delSp modSp add mod ord modAnim modNotesTx">
        <pc:chgData name="Aaron Shumer" userId="8a07225b-c62b-43ea-b31d-689b721a8f50" providerId="ADAL" clId="{314FC96A-AE87-4DC5-A073-1074594C8A0C}" dt="2024-07-10T00:11:54" v="6448"/>
        <pc:sldMkLst>
          <pc:docMk/>
          <pc:sldMk cId="3177831835" sldId="259"/>
        </pc:sldMkLst>
        <pc:spChg chg="mod">
          <ac:chgData name="Aaron Shumer" userId="8a07225b-c62b-43ea-b31d-689b721a8f50" providerId="ADAL" clId="{314FC96A-AE87-4DC5-A073-1074594C8A0C}" dt="2024-06-18T17:41:26.407" v="204" actId="122"/>
          <ac:spMkLst>
            <pc:docMk/>
            <pc:sldMk cId="3177831835" sldId="259"/>
            <ac:spMk id="2" creationId="{C0682BDD-6F3A-0340-32BE-AD814B27EE24}"/>
          </ac:spMkLst>
        </pc:spChg>
        <pc:spChg chg="mod">
          <ac:chgData name="Aaron Shumer" userId="8a07225b-c62b-43ea-b31d-689b721a8f50" providerId="ADAL" clId="{314FC96A-AE87-4DC5-A073-1074594C8A0C}" dt="2024-07-10T00:10:56.847" v="6441" actId="1076"/>
          <ac:spMkLst>
            <pc:docMk/>
            <pc:sldMk cId="3177831835" sldId="259"/>
            <ac:spMk id="3" creationId="{7A4DE3F5-245E-938E-9B0A-6F27657E71BA}"/>
          </ac:spMkLst>
        </pc:spChg>
        <pc:spChg chg="add del mod">
          <ac:chgData name="Aaron Shumer" userId="8a07225b-c62b-43ea-b31d-689b721a8f50" providerId="ADAL" clId="{314FC96A-AE87-4DC5-A073-1074594C8A0C}" dt="2024-07-10T00:07:12.518" v="6306" actId="478"/>
          <ac:spMkLst>
            <pc:docMk/>
            <pc:sldMk cId="3177831835" sldId="259"/>
            <ac:spMk id="5" creationId="{0A9B6ADB-51A1-5CF0-AD05-E09157DC321B}"/>
          </ac:spMkLst>
        </pc:spChg>
        <pc:spChg chg="add mod">
          <ac:chgData name="Aaron Shumer" userId="8a07225b-c62b-43ea-b31d-689b721a8f50" providerId="ADAL" clId="{314FC96A-AE87-4DC5-A073-1074594C8A0C}" dt="2024-07-10T00:09:37.750" v="6427"/>
          <ac:spMkLst>
            <pc:docMk/>
            <pc:sldMk cId="3177831835" sldId="259"/>
            <ac:spMk id="6" creationId="{1A9FBC83-F18C-7C15-EEE1-601A6C63C689}"/>
          </ac:spMkLst>
        </pc:spChg>
        <pc:picChg chg="del">
          <ac:chgData name="Aaron Shumer" userId="8a07225b-c62b-43ea-b31d-689b721a8f50" providerId="ADAL" clId="{314FC96A-AE87-4DC5-A073-1074594C8A0C}" dt="2024-07-09T20:29:36.854" v="5709" actId="478"/>
          <ac:picMkLst>
            <pc:docMk/>
            <pc:sldMk cId="3177831835" sldId="259"/>
            <ac:picMk id="4" creationId="{DDF6B103-8B8E-B86C-23C5-827DD6EBFD24}"/>
          </ac:picMkLst>
        </pc:picChg>
        <pc:picChg chg="add mod">
          <ac:chgData name="Aaron Shumer" userId="8a07225b-c62b-43ea-b31d-689b721a8f50" providerId="ADAL" clId="{314FC96A-AE87-4DC5-A073-1074594C8A0C}" dt="2024-07-10T00:11:04.665" v="6444" actId="1076"/>
          <ac:picMkLst>
            <pc:docMk/>
            <pc:sldMk cId="3177831835" sldId="259"/>
            <ac:picMk id="8" creationId="{5DBBBAD2-533B-3E3F-A8F4-23CAF8098453}"/>
          </ac:picMkLst>
        </pc:picChg>
      </pc:sldChg>
      <pc:sldChg chg="addSp delSp modSp add del mod">
        <pc:chgData name="Aaron Shumer" userId="8a07225b-c62b-43ea-b31d-689b721a8f50" providerId="ADAL" clId="{314FC96A-AE87-4DC5-A073-1074594C8A0C}" dt="2024-07-02T17:34:34.952" v="1135" actId="2696"/>
        <pc:sldMkLst>
          <pc:docMk/>
          <pc:sldMk cId="4065156227" sldId="260"/>
        </pc:sldMkLst>
        <pc:spChg chg="mod">
          <ac:chgData name="Aaron Shumer" userId="8a07225b-c62b-43ea-b31d-689b721a8f50" providerId="ADAL" clId="{314FC96A-AE87-4DC5-A073-1074594C8A0C}" dt="2024-06-18T18:04:39.553" v="755" actId="14100"/>
          <ac:spMkLst>
            <pc:docMk/>
            <pc:sldMk cId="4065156227" sldId="260"/>
            <ac:spMk id="2" creationId="{C0682BDD-6F3A-0340-32BE-AD814B27EE24}"/>
          </ac:spMkLst>
        </pc:spChg>
        <pc:spChg chg="del">
          <ac:chgData name="Aaron Shumer" userId="8a07225b-c62b-43ea-b31d-689b721a8f50" providerId="ADAL" clId="{314FC96A-AE87-4DC5-A073-1074594C8A0C}" dt="2024-06-18T18:02:20.036" v="736"/>
          <ac:spMkLst>
            <pc:docMk/>
            <pc:sldMk cId="4065156227" sldId="260"/>
            <ac:spMk id="3" creationId="{7A4DE3F5-245E-938E-9B0A-6F27657E71BA}"/>
          </ac:spMkLst>
        </pc:spChg>
        <pc:grpChg chg="mod">
          <ac:chgData name="Aaron Shumer" userId="8a07225b-c62b-43ea-b31d-689b721a8f50" providerId="ADAL" clId="{314FC96A-AE87-4DC5-A073-1074594C8A0C}" dt="2024-06-18T18:16:54.234" v="792"/>
          <ac:grpSpMkLst>
            <pc:docMk/>
            <pc:sldMk cId="4065156227" sldId="260"/>
            <ac:grpSpMk id="15" creationId="{439DDC08-0170-4529-1517-A0CA7788919A}"/>
          </ac:grpSpMkLst>
        </pc:grpChg>
        <pc:picChg chg="add mod modCrop">
          <ac:chgData name="Aaron Shumer" userId="8a07225b-c62b-43ea-b31d-689b721a8f50" providerId="ADAL" clId="{314FC96A-AE87-4DC5-A073-1074594C8A0C}" dt="2024-06-18T18:16:31.534" v="782" actId="1076"/>
          <ac:picMkLst>
            <pc:docMk/>
            <pc:sldMk cId="4065156227" sldId="260"/>
            <ac:picMk id="6" creationId="{8AE8338D-000B-D613-1AF1-1D398C1FF275}"/>
          </ac:picMkLst>
        </pc:picChg>
        <pc:inkChg chg="add del">
          <ac:chgData name="Aaron Shumer" userId="8a07225b-c62b-43ea-b31d-689b721a8f50" providerId="ADAL" clId="{314FC96A-AE87-4DC5-A073-1074594C8A0C}" dt="2024-06-18T18:16:57.510" v="798" actId="9405"/>
          <ac:inkMkLst>
            <pc:docMk/>
            <pc:sldMk cId="4065156227" sldId="260"/>
            <ac:inkMk id="7" creationId="{A95C873E-8462-8B3B-B42B-50304FF15735}"/>
          </ac:inkMkLst>
        </pc:inkChg>
        <pc:inkChg chg="add del">
          <ac:chgData name="Aaron Shumer" userId="8a07225b-c62b-43ea-b31d-689b721a8f50" providerId="ADAL" clId="{314FC96A-AE87-4DC5-A073-1074594C8A0C}" dt="2024-06-18T18:16:56.024" v="797" actId="9405"/>
          <ac:inkMkLst>
            <pc:docMk/>
            <pc:sldMk cId="4065156227" sldId="260"/>
            <ac:inkMk id="8" creationId="{AF333536-8DA6-D5C7-A759-5FFF1066AC7D}"/>
          </ac:inkMkLst>
        </pc:inkChg>
        <pc:inkChg chg="add del">
          <ac:chgData name="Aaron Shumer" userId="8a07225b-c62b-43ea-b31d-689b721a8f50" providerId="ADAL" clId="{314FC96A-AE87-4DC5-A073-1074594C8A0C}" dt="2024-06-18T18:16:11.270" v="776" actId="9405"/>
          <ac:inkMkLst>
            <pc:docMk/>
            <pc:sldMk cId="4065156227" sldId="260"/>
            <ac:inkMk id="9" creationId="{F22B99A6-D134-BA9B-BBA2-2938FC85820B}"/>
          </ac:inkMkLst>
        </pc:inkChg>
        <pc:inkChg chg="add del">
          <ac:chgData name="Aaron Shumer" userId="8a07225b-c62b-43ea-b31d-689b721a8f50" providerId="ADAL" clId="{314FC96A-AE87-4DC5-A073-1074594C8A0C}" dt="2024-06-18T18:16:55.687" v="796" actId="9405"/>
          <ac:inkMkLst>
            <pc:docMk/>
            <pc:sldMk cId="4065156227" sldId="260"/>
            <ac:inkMk id="10" creationId="{828FB393-2AA0-7AE1-4EBE-181F66A8F393}"/>
          </ac:inkMkLst>
        </pc:inkChg>
        <pc:inkChg chg="add del">
          <ac:chgData name="Aaron Shumer" userId="8a07225b-c62b-43ea-b31d-689b721a8f50" providerId="ADAL" clId="{314FC96A-AE87-4DC5-A073-1074594C8A0C}" dt="2024-06-18T18:16:55.114" v="795" actId="9405"/>
          <ac:inkMkLst>
            <pc:docMk/>
            <pc:sldMk cId="4065156227" sldId="260"/>
            <ac:inkMk id="11" creationId="{D2B51535-B687-7F4D-D5AC-018A3C3BAE75}"/>
          </ac:inkMkLst>
        </pc:inkChg>
        <pc:inkChg chg="add del mod">
          <ac:chgData name="Aaron Shumer" userId="8a07225b-c62b-43ea-b31d-689b721a8f50" providerId="ADAL" clId="{314FC96A-AE87-4DC5-A073-1074594C8A0C}" dt="2024-06-18T18:16:54.802" v="794" actId="9405"/>
          <ac:inkMkLst>
            <pc:docMk/>
            <pc:sldMk cId="4065156227" sldId="260"/>
            <ac:inkMk id="12" creationId="{CCC7E1D5-2056-4D20-FAD5-39F298CB96DE}"/>
          </ac:inkMkLst>
        </pc:inkChg>
        <pc:inkChg chg="add del mod">
          <ac:chgData name="Aaron Shumer" userId="8a07225b-c62b-43ea-b31d-689b721a8f50" providerId="ADAL" clId="{314FC96A-AE87-4DC5-A073-1074594C8A0C}" dt="2024-06-18T18:16:54.486" v="793" actId="9405"/>
          <ac:inkMkLst>
            <pc:docMk/>
            <pc:sldMk cId="4065156227" sldId="260"/>
            <ac:inkMk id="13" creationId="{2D5E0F31-4B45-13E2-1F0A-9C17EDFC3B25}"/>
          </ac:inkMkLst>
        </pc:inkChg>
        <pc:inkChg chg="add del mod">
          <ac:chgData name="Aaron Shumer" userId="8a07225b-c62b-43ea-b31d-689b721a8f50" providerId="ADAL" clId="{314FC96A-AE87-4DC5-A073-1074594C8A0C}" dt="2024-06-18T18:16:54.234" v="792"/>
          <ac:inkMkLst>
            <pc:docMk/>
            <pc:sldMk cId="4065156227" sldId="260"/>
            <ac:inkMk id="14" creationId="{EF948430-82AD-0B76-EA84-007979674D9B}"/>
          </ac:inkMkLst>
        </pc:inkChg>
      </pc:sldChg>
      <pc:sldChg chg="addSp delSp modSp add mod modAnim modShow modNotesTx">
        <pc:chgData name="Aaron Shumer" userId="8a07225b-c62b-43ea-b31d-689b721a8f50" providerId="ADAL" clId="{314FC96A-AE87-4DC5-A073-1074594C8A0C}" dt="2024-07-11T12:44:48.718" v="6775" actId="14100"/>
        <pc:sldMkLst>
          <pc:docMk/>
          <pc:sldMk cId="3116667001" sldId="261"/>
        </pc:sldMkLst>
        <pc:spChg chg="del mod">
          <ac:chgData name="Aaron Shumer" userId="8a07225b-c62b-43ea-b31d-689b721a8f50" providerId="ADAL" clId="{314FC96A-AE87-4DC5-A073-1074594C8A0C}" dt="2024-07-02T18:00:32.790" v="1658" actId="478"/>
          <ac:spMkLst>
            <pc:docMk/>
            <pc:sldMk cId="3116667001" sldId="261"/>
            <ac:spMk id="2" creationId="{C0682BDD-6F3A-0340-32BE-AD814B27EE24}"/>
          </ac:spMkLst>
        </pc:spChg>
        <pc:spChg chg="del">
          <ac:chgData name="Aaron Shumer" userId="8a07225b-c62b-43ea-b31d-689b721a8f50" providerId="ADAL" clId="{314FC96A-AE87-4DC5-A073-1074594C8A0C}" dt="2024-07-02T18:05:44.267" v="1708"/>
          <ac:spMkLst>
            <pc:docMk/>
            <pc:sldMk cId="3116667001" sldId="261"/>
            <ac:spMk id="3" creationId="{7A4DE3F5-245E-938E-9B0A-6F27657E71BA}"/>
          </ac:spMkLst>
        </pc:spChg>
        <pc:spChg chg="add mod">
          <ac:chgData name="Aaron Shumer" userId="8a07225b-c62b-43ea-b31d-689b721a8f50" providerId="ADAL" clId="{314FC96A-AE87-4DC5-A073-1074594C8A0C}" dt="2024-07-02T18:11:24.380" v="1754" actId="20577"/>
          <ac:spMkLst>
            <pc:docMk/>
            <pc:sldMk cId="3116667001" sldId="261"/>
            <ac:spMk id="5" creationId="{13586BF0-608C-5205-3586-EA0462D99B81}"/>
          </ac:spMkLst>
        </pc:spChg>
        <pc:spChg chg="add del mod">
          <ac:chgData name="Aaron Shumer" userId="8a07225b-c62b-43ea-b31d-689b721a8f50" providerId="ADAL" clId="{314FC96A-AE87-4DC5-A073-1074594C8A0C}" dt="2024-07-02T18:00:34.125" v="1659" actId="478"/>
          <ac:spMkLst>
            <pc:docMk/>
            <pc:sldMk cId="3116667001" sldId="261"/>
            <ac:spMk id="7" creationId="{DF6E9A4A-5202-70D9-34B1-AE1C7672F61E}"/>
          </ac:spMkLst>
        </pc:spChg>
        <pc:picChg chg="del">
          <ac:chgData name="Aaron Shumer" userId="8a07225b-c62b-43ea-b31d-689b721a8f50" providerId="ADAL" clId="{314FC96A-AE87-4DC5-A073-1074594C8A0C}" dt="2024-07-09T20:29:33.210" v="5706" actId="478"/>
          <ac:picMkLst>
            <pc:docMk/>
            <pc:sldMk cId="3116667001" sldId="261"/>
            <ac:picMk id="4" creationId="{DDF6B103-8B8E-B86C-23C5-827DD6EBFD24}"/>
          </ac:picMkLst>
        </pc:picChg>
        <pc:picChg chg="add mod">
          <ac:chgData name="Aaron Shumer" userId="8a07225b-c62b-43ea-b31d-689b721a8f50" providerId="ADAL" clId="{314FC96A-AE87-4DC5-A073-1074594C8A0C}" dt="2024-07-10T16:01:45.535" v="6763" actId="1076"/>
          <ac:picMkLst>
            <pc:docMk/>
            <pc:sldMk cId="3116667001" sldId="261"/>
            <ac:picMk id="9" creationId="{C3D69453-C813-2D33-1130-59F4EE7F410D}"/>
          </ac:picMkLst>
        </pc:picChg>
        <pc:picChg chg="add mod">
          <ac:chgData name="Aaron Shumer" userId="8a07225b-c62b-43ea-b31d-689b721a8f50" providerId="ADAL" clId="{314FC96A-AE87-4DC5-A073-1074594C8A0C}" dt="2024-07-10T16:01:50.255" v="6766" actId="1076"/>
          <ac:picMkLst>
            <pc:docMk/>
            <pc:sldMk cId="3116667001" sldId="261"/>
            <ac:picMk id="11" creationId="{A73E4F4F-2225-B703-AFA9-8A8C2E108532}"/>
          </ac:picMkLst>
        </pc:picChg>
        <pc:picChg chg="add del mod">
          <ac:chgData name="Aaron Shumer" userId="8a07225b-c62b-43ea-b31d-689b721a8f50" providerId="ADAL" clId="{314FC96A-AE87-4DC5-A073-1074594C8A0C}" dt="2024-07-02T18:09:42.332" v="1734" actId="478"/>
          <ac:picMkLst>
            <pc:docMk/>
            <pc:sldMk cId="3116667001" sldId="261"/>
            <ac:picMk id="13" creationId="{5737E9A1-7F0D-1733-5197-2689B21C55E5}"/>
          </ac:picMkLst>
        </pc:picChg>
        <pc:picChg chg="add del mod">
          <ac:chgData name="Aaron Shumer" userId="8a07225b-c62b-43ea-b31d-689b721a8f50" providerId="ADAL" clId="{314FC96A-AE87-4DC5-A073-1074594C8A0C}" dt="2024-07-02T18:36:16.748" v="2372" actId="478"/>
          <ac:picMkLst>
            <pc:docMk/>
            <pc:sldMk cId="3116667001" sldId="261"/>
            <ac:picMk id="1026" creationId="{A89F66C9-878C-9038-F6F4-2E52C3D7F3E0}"/>
          </ac:picMkLst>
        </pc:picChg>
        <pc:picChg chg="add mod">
          <ac:chgData name="Aaron Shumer" userId="8a07225b-c62b-43ea-b31d-689b721a8f50" providerId="ADAL" clId="{314FC96A-AE87-4DC5-A073-1074594C8A0C}" dt="2024-07-11T12:44:48.718" v="6775" actId="14100"/>
          <ac:picMkLst>
            <pc:docMk/>
            <pc:sldMk cId="3116667001" sldId="261"/>
            <ac:picMk id="1028" creationId="{F91DF53A-640B-78E7-6F22-A43E14B3B3C9}"/>
          </ac:picMkLst>
        </pc:picChg>
      </pc:sldChg>
      <pc:sldChg chg="addSp delSp modSp add mod modAnim modNotesTx">
        <pc:chgData name="Aaron Shumer" userId="8a07225b-c62b-43ea-b31d-689b721a8f50" providerId="ADAL" clId="{314FC96A-AE87-4DC5-A073-1074594C8A0C}" dt="2024-07-10T00:14:32.270" v="6465"/>
        <pc:sldMkLst>
          <pc:docMk/>
          <pc:sldMk cId="2203921935" sldId="262"/>
        </pc:sldMkLst>
        <pc:spChg chg="mod">
          <ac:chgData name="Aaron Shumer" userId="8a07225b-c62b-43ea-b31d-689b721a8f50" providerId="ADAL" clId="{314FC96A-AE87-4DC5-A073-1074594C8A0C}" dt="2024-07-02T17:51:27.140" v="1603" actId="20577"/>
          <ac:spMkLst>
            <pc:docMk/>
            <pc:sldMk cId="2203921935" sldId="262"/>
            <ac:spMk id="3" creationId="{7A4DE3F5-245E-938E-9B0A-6F27657E71BA}"/>
          </ac:spMkLst>
        </pc:spChg>
        <pc:spChg chg="add mod">
          <ac:chgData name="Aaron Shumer" userId="8a07225b-c62b-43ea-b31d-689b721a8f50" providerId="ADAL" clId="{314FC96A-AE87-4DC5-A073-1074594C8A0C}" dt="2024-07-10T00:14:08.303" v="6461" actId="571"/>
          <ac:spMkLst>
            <pc:docMk/>
            <pc:sldMk cId="2203921935" sldId="262"/>
            <ac:spMk id="9" creationId="{F15C01FF-502E-E2B8-E5EF-C7D5CC798DC8}"/>
          </ac:spMkLst>
        </pc:spChg>
        <pc:picChg chg="del">
          <ac:chgData name="Aaron Shumer" userId="8a07225b-c62b-43ea-b31d-689b721a8f50" providerId="ADAL" clId="{314FC96A-AE87-4DC5-A073-1074594C8A0C}" dt="2024-07-09T20:29:35.274" v="5708" actId="478"/>
          <ac:picMkLst>
            <pc:docMk/>
            <pc:sldMk cId="2203921935" sldId="262"/>
            <ac:picMk id="4" creationId="{DDF6B103-8B8E-B86C-23C5-827DD6EBFD24}"/>
          </ac:picMkLst>
        </pc:picChg>
        <pc:picChg chg="add mod">
          <ac:chgData name="Aaron Shumer" userId="8a07225b-c62b-43ea-b31d-689b721a8f50" providerId="ADAL" clId="{314FC96A-AE87-4DC5-A073-1074594C8A0C}" dt="2024-07-03T12:45:15.815" v="2465" actId="1076"/>
          <ac:picMkLst>
            <pc:docMk/>
            <pc:sldMk cId="2203921935" sldId="262"/>
            <ac:picMk id="6" creationId="{ECE3DCFE-C373-2F35-2308-1509E383D227}"/>
          </ac:picMkLst>
        </pc:picChg>
        <pc:picChg chg="add mod modCrop">
          <ac:chgData name="Aaron Shumer" userId="8a07225b-c62b-43ea-b31d-689b721a8f50" providerId="ADAL" clId="{314FC96A-AE87-4DC5-A073-1074594C8A0C}" dt="2024-07-09T20:29:34.544" v="5707" actId="1076"/>
          <ac:picMkLst>
            <pc:docMk/>
            <pc:sldMk cId="2203921935" sldId="262"/>
            <ac:picMk id="8" creationId="{2748A45E-FCC9-EE8B-F7FA-DACAF40D4B21}"/>
          </ac:picMkLst>
        </pc:picChg>
        <pc:picChg chg="add mod">
          <ac:chgData name="Aaron Shumer" userId="8a07225b-c62b-43ea-b31d-689b721a8f50" providerId="ADAL" clId="{314FC96A-AE87-4DC5-A073-1074594C8A0C}" dt="2024-07-10T00:14:08.303" v="6461" actId="571"/>
          <ac:picMkLst>
            <pc:docMk/>
            <pc:sldMk cId="2203921935" sldId="262"/>
            <ac:picMk id="10" creationId="{1B328384-2FFC-84E5-8B53-B5D654165007}"/>
          </ac:picMkLst>
        </pc:picChg>
      </pc:sldChg>
      <pc:sldChg chg="addSp delSp modSp new del mod">
        <pc:chgData name="Aaron Shumer" userId="8a07225b-c62b-43ea-b31d-689b721a8f50" providerId="ADAL" clId="{314FC96A-AE87-4DC5-A073-1074594C8A0C}" dt="2024-07-01T14:09:58.888" v="1134" actId="47"/>
        <pc:sldMkLst>
          <pc:docMk/>
          <pc:sldMk cId="2092362841" sldId="263"/>
        </pc:sldMkLst>
        <pc:spChg chg="del mod">
          <ac:chgData name="Aaron Shumer" userId="8a07225b-c62b-43ea-b31d-689b721a8f50" providerId="ADAL" clId="{314FC96A-AE87-4DC5-A073-1074594C8A0C}" dt="2024-07-01T13:53:53.016" v="923" actId="478"/>
          <ac:spMkLst>
            <pc:docMk/>
            <pc:sldMk cId="2092362841" sldId="263"/>
            <ac:spMk id="2" creationId="{5904A625-681B-CEDE-9D43-DB44F6E95AB9}"/>
          </ac:spMkLst>
        </pc:spChg>
        <pc:spChg chg="mod">
          <ac:chgData name="Aaron Shumer" userId="8a07225b-c62b-43ea-b31d-689b721a8f50" providerId="ADAL" clId="{314FC96A-AE87-4DC5-A073-1074594C8A0C}" dt="2024-07-01T14:01:57.449" v="1010" actId="20577"/>
          <ac:spMkLst>
            <pc:docMk/>
            <pc:sldMk cId="2092362841" sldId="263"/>
            <ac:spMk id="3" creationId="{4F4F3072-5C2A-C203-0283-13569DE57AAB}"/>
          </ac:spMkLst>
        </pc:spChg>
        <pc:spChg chg="add del mod">
          <ac:chgData name="Aaron Shumer" userId="8a07225b-c62b-43ea-b31d-689b721a8f50" providerId="ADAL" clId="{314FC96A-AE87-4DC5-A073-1074594C8A0C}" dt="2024-07-01T13:53:54.961" v="925" actId="478"/>
          <ac:spMkLst>
            <pc:docMk/>
            <pc:sldMk cId="2092362841" sldId="263"/>
            <ac:spMk id="5" creationId="{2EB249BB-85D3-6010-9EEF-758852F851A5}"/>
          </ac:spMkLst>
        </pc:spChg>
        <pc:spChg chg="add mod">
          <ac:chgData name="Aaron Shumer" userId="8a07225b-c62b-43ea-b31d-689b721a8f50" providerId="ADAL" clId="{314FC96A-AE87-4DC5-A073-1074594C8A0C}" dt="2024-07-01T13:53:53.251" v="924"/>
          <ac:spMkLst>
            <pc:docMk/>
            <pc:sldMk cId="2092362841" sldId="263"/>
            <ac:spMk id="6" creationId="{8D46BEA8-1ECC-FB4B-E8A9-746EEF8B9410}"/>
          </ac:spMkLst>
        </pc:spChg>
        <pc:picChg chg="add mod modCrop">
          <ac:chgData name="Aaron Shumer" userId="8a07225b-c62b-43ea-b31d-689b721a8f50" providerId="ADAL" clId="{314FC96A-AE87-4DC5-A073-1074594C8A0C}" dt="2024-07-01T14:02:03.808" v="1012" actId="1076"/>
          <ac:picMkLst>
            <pc:docMk/>
            <pc:sldMk cId="2092362841" sldId="263"/>
            <ac:picMk id="8" creationId="{2401C131-4469-060F-3EF2-6B05C33AF456}"/>
          </ac:picMkLst>
        </pc:picChg>
        <pc:picChg chg="add mod">
          <ac:chgData name="Aaron Shumer" userId="8a07225b-c62b-43ea-b31d-689b721a8f50" providerId="ADAL" clId="{314FC96A-AE87-4DC5-A073-1074594C8A0C}" dt="2024-07-01T14:02:05.480" v="1013" actId="1076"/>
          <ac:picMkLst>
            <pc:docMk/>
            <pc:sldMk cId="2092362841" sldId="263"/>
            <ac:picMk id="10" creationId="{C2969C15-5751-E57C-4492-842A550102BE}"/>
          </ac:picMkLst>
        </pc:picChg>
      </pc:sldChg>
      <pc:sldChg chg="addSp delSp modSp new mod modAnim">
        <pc:chgData name="Aaron Shumer" userId="8a07225b-c62b-43ea-b31d-689b721a8f50" providerId="ADAL" clId="{314FC96A-AE87-4DC5-A073-1074594C8A0C}" dt="2024-07-11T12:44:16.691" v="6769" actId="1076"/>
        <pc:sldMkLst>
          <pc:docMk/>
          <pc:sldMk cId="3205453018" sldId="263"/>
        </pc:sldMkLst>
        <pc:spChg chg="del mod">
          <ac:chgData name="Aaron Shumer" userId="8a07225b-c62b-43ea-b31d-689b721a8f50" providerId="ADAL" clId="{314FC96A-AE87-4DC5-A073-1074594C8A0C}" dt="2024-07-02T18:12:10.695" v="1772" actId="478"/>
          <ac:spMkLst>
            <pc:docMk/>
            <pc:sldMk cId="3205453018" sldId="263"/>
            <ac:spMk id="2" creationId="{F48AC2E9-8868-B513-4F6F-1D256C1C2A55}"/>
          </ac:spMkLst>
        </pc:spChg>
        <pc:spChg chg="del">
          <ac:chgData name="Aaron Shumer" userId="8a07225b-c62b-43ea-b31d-689b721a8f50" providerId="ADAL" clId="{314FC96A-AE87-4DC5-A073-1074594C8A0C}" dt="2024-07-02T18:12:34.930" v="1775" actId="478"/>
          <ac:spMkLst>
            <pc:docMk/>
            <pc:sldMk cId="3205453018" sldId="263"/>
            <ac:spMk id="3" creationId="{25985A69-A586-46E8-D5AD-ABA383458DDA}"/>
          </ac:spMkLst>
        </pc:spChg>
        <pc:spChg chg="add del mod">
          <ac:chgData name="Aaron Shumer" userId="8a07225b-c62b-43ea-b31d-689b721a8f50" providerId="ADAL" clId="{314FC96A-AE87-4DC5-A073-1074594C8A0C}" dt="2024-07-02T18:12:15.999" v="1774" actId="478"/>
          <ac:spMkLst>
            <pc:docMk/>
            <pc:sldMk cId="3205453018" sldId="263"/>
            <ac:spMk id="5" creationId="{8F30A312-6976-6DC2-8B5D-03B7624CB04C}"/>
          </ac:spMkLst>
        </pc:spChg>
        <pc:spChg chg="add mod">
          <ac:chgData name="Aaron Shumer" userId="8a07225b-c62b-43ea-b31d-689b721a8f50" providerId="ADAL" clId="{314FC96A-AE87-4DC5-A073-1074594C8A0C}" dt="2024-07-02T18:26:39.979" v="2140" actId="1076"/>
          <ac:spMkLst>
            <pc:docMk/>
            <pc:sldMk cId="3205453018" sldId="263"/>
            <ac:spMk id="6" creationId="{B4A845E0-9DF1-E933-3992-62F504D01C2F}"/>
          </ac:spMkLst>
        </pc:spChg>
        <pc:spChg chg="add mod">
          <ac:chgData name="Aaron Shumer" userId="8a07225b-c62b-43ea-b31d-689b721a8f50" providerId="ADAL" clId="{314FC96A-AE87-4DC5-A073-1074594C8A0C}" dt="2024-07-02T18:26:47.217" v="2141" actId="1076"/>
          <ac:spMkLst>
            <pc:docMk/>
            <pc:sldMk cId="3205453018" sldId="263"/>
            <ac:spMk id="12" creationId="{6600981B-555F-876B-2D6C-8A5F90AF78B6}"/>
          </ac:spMkLst>
        </pc:spChg>
        <pc:spChg chg="add mod">
          <ac:chgData name="Aaron Shumer" userId="8a07225b-c62b-43ea-b31d-689b721a8f50" providerId="ADAL" clId="{314FC96A-AE87-4DC5-A073-1074594C8A0C}" dt="2024-07-02T18:26:49.963" v="2142" actId="1076"/>
          <ac:spMkLst>
            <pc:docMk/>
            <pc:sldMk cId="3205453018" sldId="263"/>
            <ac:spMk id="13" creationId="{DEAB10AB-8011-4FB6-571D-B5B2F222696D}"/>
          </ac:spMkLst>
        </pc:spChg>
        <pc:spChg chg="add del">
          <ac:chgData name="Aaron Shumer" userId="8a07225b-c62b-43ea-b31d-689b721a8f50" providerId="ADAL" clId="{314FC96A-AE87-4DC5-A073-1074594C8A0C}" dt="2024-07-02T18:19:23.929" v="1893" actId="22"/>
          <ac:spMkLst>
            <pc:docMk/>
            <pc:sldMk cId="3205453018" sldId="263"/>
            <ac:spMk id="15" creationId="{814A8DA2-B665-92C2-E5DB-2161D1025844}"/>
          </ac:spMkLst>
        </pc:spChg>
        <pc:spChg chg="add mod">
          <ac:chgData name="Aaron Shumer" userId="8a07225b-c62b-43ea-b31d-689b721a8f50" providerId="ADAL" clId="{314FC96A-AE87-4DC5-A073-1074594C8A0C}" dt="2024-07-11T12:44:16.691" v="6769" actId="1076"/>
          <ac:spMkLst>
            <pc:docMk/>
            <pc:sldMk cId="3205453018" sldId="263"/>
            <ac:spMk id="16" creationId="{25FCEA79-E34C-7290-19A5-73CA63CE5670}"/>
          </ac:spMkLst>
        </pc:spChg>
        <pc:spChg chg="add mod">
          <ac:chgData name="Aaron Shumer" userId="8a07225b-c62b-43ea-b31d-689b721a8f50" providerId="ADAL" clId="{314FC96A-AE87-4DC5-A073-1074594C8A0C}" dt="2024-07-10T00:27:18.449" v="6485" actId="113"/>
          <ac:spMkLst>
            <pc:docMk/>
            <pc:sldMk cId="3205453018" sldId="263"/>
            <ac:spMk id="17" creationId="{0EC66380-ED7F-D3B8-589B-E5CC30B5D6A9}"/>
          </ac:spMkLst>
        </pc:spChg>
        <pc:spChg chg="add mod">
          <ac:chgData name="Aaron Shumer" userId="8a07225b-c62b-43ea-b31d-689b721a8f50" providerId="ADAL" clId="{314FC96A-AE87-4DC5-A073-1074594C8A0C}" dt="2024-07-02T18:28:44.281" v="2288" actId="1076"/>
          <ac:spMkLst>
            <pc:docMk/>
            <pc:sldMk cId="3205453018" sldId="263"/>
            <ac:spMk id="19" creationId="{92AC2DF8-104B-E3F9-88F8-9E4BA365AAE0}"/>
          </ac:spMkLst>
        </pc:spChg>
        <pc:picChg chg="add mod">
          <ac:chgData name="Aaron Shumer" userId="8a07225b-c62b-43ea-b31d-689b721a8f50" providerId="ADAL" clId="{314FC96A-AE87-4DC5-A073-1074594C8A0C}" dt="2024-07-02T18:26:37.062" v="2139" actId="1076"/>
          <ac:picMkLst>
            <pc:docMk/>
            <pc:sldMk cId="3205453018" sldId="263"/>
            <ac:picMk id="7" creationId="{ED50E81A-26B6-BABF-CFD9-3BF5CDDB2C74}"/>
          </ac:picMkLst>
        </pc:picChg>
        <pc:picChg chg="add del mod">
          <ac:chgData name="Aaron Shumer" userId="8a07225b-c62b-43ea-b31d-689b721a8f50" providerId="ADAL" clId="{314FC96A-AE87-4DC5-A073-1074594C8A0C}" dt="2024-07-02T18:14:24.176" v="1791" actId="478"/>
          <ac:picMkLst>
            <pc:docMk/>
            <pc:sldMk cId="3205453018" sldId="263"/>
            <ac:picMk id="9" creationId="{4D2974BA-193C-FF10-AECB-4ED663E5096A}"/>
          </ac:picMkLst>
        </pc:picChg>
        <pc:picChg chg="add mod">
          <ac:chgData name="Aaron Shumer" userId="8a07225b-c62b-43ea-b31d-689b721a8f50" providerId="ADAL" clId="{314FC96A-AE87-4DC5-A073-1074594C8A0C}" dt="2024-07-02T18:26:47.217" v="2141" actId="1076"/>
          <ac:picMkLst>
            <pc:docMk/>
            <pc:sldMk cId="3205453018" sldId="263"/>
            <ac:picMk id="11" creationId="{28D6485D-EABE-5B6E-7FAA-984FF074EEBC}"/>
          </ac:picMkLst>
        </pc:picChg>
        <pc:picChg chg="add mod">
          <ac:chgData name="Aaron Shumer" userId="8a07225b-c62b-43ea-b31d-689b721a8f50" providerId="ADAL" clId="{314FC96A-AE87-4DC5-A073-1074594C8A0C}" dt="2024-07-02T18:36:41.221" v="2374" actId="1076"/>
          <ac:picMkLst>
            <pc:docMk/>
            <pc:sldMk cId="3205453018" sldId="263"/>
            <ac:picMk id="18" creationId="{EE0DA49C-84F0-170C-9E62-862871E0A8AC}"/>
          </ac:picMkLst>
        </pc:picChg>
        <pc:picChg chg="add mod">
          <ac:chgData name="Aaron Shumer" userId="8a07225b-c62b-43ea-b31d-689b721a8f50" providerId="ADAL" clId="{314FC96A-AE87-4DC5-A073-1074594C8A0C}" dt="2024-07-02T18:26:47.217" v="2141" actId="1076"/>
          <ac:picMkLst>
            <pc:docMk/>
            <pc:sldMk cId="3205453018" sldId="263"/>
            <ac:picMk id="2050" creationId="{7D81B515-C55A-C51B-9306-00BECAB2BE0E}"/>
          </ac:picMkLst>
        </pc:picChg>
      </pc:sldChg>
      <pc:sldChg chg="addSp delSp modSp new mod modAnim modNotesTx">
        <pc:chgData name="Aaron Shumer" userId="8a07225b-c62b-43ea-b31d-689b721a8f50" providerId="ADAL" clId="{314FC96A-AE87-4DC5-A073-1074594C8A0C}" dt="2024-07-10T00:30:15.364" v="6511"/>
        <pc:sldMkLst>
          <pc:docMk/>
          <pc:sldMk cId="4244944159" sldId="264"/>
        </pc:sldMkLst>
        <pc:spChg chg="del">
          <ac:chgData name="Aaron Shumer" userId="8a07225b-c62b-43ea-b31d-689b721a8f50" providerId="ADAL" clId="{314FC96A-AE87-4DC5-A073-1074594C8A0C}" dt="2024-07-02T18:29:08.216" v="2290" actId="478"/>
          <ac:spMkLst>
            <pc:docMk/>
            <pc:sldMk cId="4244944159" sldId="264"/>
            <ac:spMk id="2" creationId="{7AFA0CC3-A71C-BB8E-D6DF-3A610D156356}"/>
          </ac:spMkLst>
        </pc:spChg>
        <pc:spChg chg="del mod">
          <ac:chgData name="Aaron Shumer" userId="8a07225b-c62b-43ea-b31d-689b721a8f50" providerId="ADAL" clId="{314FC96A-AE87-4DC5-A073-1074594C8A0C}" dt="2024-07-02T18:30:52.085" v="2312" actId="478"/>
          <ac:spMkLst>
            <pc:docMk/>
            <pc:sldMk cId="4244944159" sldId="264"/>
            <ac:spMk id="3" creationId="{93778B11-AE25-DB94-541A-496F5E98CD90}"/>
          </ac:spMkLst>
        </pc:spChg>
        <pc:spChg chg="add mod">
          <ac:chgData name="Aaron Shumer" userId="8a07225b-c62b-43ea-b31d-689b721a8f50" providerId="ADAL" clId="{314FC96A-AE87-4DC5-A073-1074594C8A0C}" dt="2024-07-03T12:42:06.040" v="2432" actId="1076"/>
          <ac:spMkLst>
            <pc:docMk/>
            <pc:sldMk cId="4244944159" sldId="264"/>
            <ac:spMk id="4" creationId="{922F5DD6-E37C-B32E-2C74-114C29A77E8D}"/>
          </ac:spMkLst>
        </pc:spChg>
        <pc:spChg chg="add del mod">
          <ac:chgData name="Aaron Shumer" userId="8a07225b-c62b-43ea-b31d-689b721a8f50" providerId="ADAL" clId="{314FC96A-AE87-4DC5-A073-1074594C8A0C}" dt="2024-07-02T18:30:54.804" v="2313" actId="478"/>
          <ac:spMkLst>
            <pc:docMk/>
            <pc:sldMk cId="4244944159" sldId="264"/>
            <ac:spMk id="8" creationId="{3F6C166F-A893-C7DF-7BCA-17E9D41198AE}"/>
          </ac:spMkLst>
        </pc:spChg>
        <pc:spChg chg="add mod">
          <ac:chgData name="Aaron Shumer" userId="8a07225b-c62b-43ea-b31d-689b721a8f50" providerId="ADAL" clId="{314FC96A-AE87-4DC5-A073-1074594C8A0C}" dt="2024-07-03T12:43:01.688" v="2450" actId="1076"/>
          <ac:spMkLst>
            <pc:docMk/>
            <pc:sldMk cId="4244944159" sldId="264"/>
            <ac:spMk id="16" creationId="{F553250C-3534-17CC-131A-DFE7A0BE11B7}"/>
          </ac:spMkLst>
        </pc:spChg>
        <pc:spChg chg="add mod">
          <ac:chgData name="Aaron Shumer" userId="8a07225b-c62b-43ea-b31d-689b721a8f50" providerId="ADAL" clId="{314FC96A-AE87-4DC5-A073-1074594C8A0C}" dt="2024-07-03T12:43:09.324" v="2452" actId="1076"/>
          <ac:spMkLst>
            <pc:docMk/>
            <pc:sldMk cId="4244944159" sldId="264"/>
            <ac:spMk id="18" creationId="{04AC2994-B998-F4D8-EF17-71D3298DBCC4}"/>
          </ac:spMkLst>
        </pc:spChg>
        <pc:spChg chg="add mod">
          <ac:chgData name="Aaron Shumer" userId="8a07225b-c62b-43ea-b31d-689b721a8f50" providerId="ADAL" clId="{314FC96A-AE87-4DC5-A073-1074594C8A0C}" dt="2024-07-03T12:43:17.953" v="2454" actId="1076"/>
          <ac:spMkLst>
            <pc:docMk/>
            <pc:sldMk cId="4244944159" sldId="264"/>
            <ac:spMk id="19" creationId="{69BD12A3-67CD-776F-2A9E-A39F6D021F8A}"/>
          </ac:spMkLst>
        </pc:spChg>
        <pc:spChg chg="add mod">
          <ac:chgData name="Aaron Shumer" userId="8a07225b-c62b-43ea-b31d-689b721a8f50" providerId="ADAL" clId="{314FC96A-AE87-4DC5-A073-1074594C8A0C}" dt="2024-07-03T12:43:14.141" v="2453" actId="1076"/>
          <ac:spMkLst>
            <pc:docMk/>
            <pc:sldMk cId="4244944159" sldId="264"/>
            <ac:spMk id="20" creationId="{C3023174-63D4-6D80-B291-C9BDD710AA64}"/>
          </ac:spMkLst>
        </pc:spChg>
        <pc:spChg chg="add mod">
          <ac:chgData name="Aaron Shumer" userId="8a07225b-c62b-43ea-b31d-689b721a8f50" providerId="ADAL" clId="{314FC96A-AE87-4DC5-A073-1074594C8A0C}" dt="2024-07-03T12:42:10.630" v="2433" actId="1076"/>
          <ac:spMkLst>
            <pc:docMk/>
            <pc:sldMk cId="4244944159" sldId="264"/>
            <ac:spMk id="25" creationId="{162086CA-F8CF-08AB-52A7-0A05804539FA}"/>
          </ac:spMkLst>
        </pc:spChg>
        <pc:picChg chg="add mod">
          <ac:chgData name="Aaron Shumer" userId="8a07225b-c62b-43ea-b31d-689b721a8f50" providerId="ADAL" clId="{314FC96A-AE87-4DC5-A073-1074594C8A0C}" dt="2024-07-03T12:42:24.083" v="2439" actId="1076"/>
          <ac:picMkLst>
            <pc:docMk/>
            <pc:sldMk cId="4244944159" sldId="264"/>
            <ac:picMk id="6" creationId="{CC2F2415-7851-D44D-51BF-F82386CBF92C}"/>
          </ac:picMkLst>
        </pc:picChg>
        <pc:picChg chg="add del mod">
          <ac:chgData name="Aaron Shumer" userId="8a07225b-c62b-43ea-b31d-689b721a8f50" providerId="ADAL" clId="{314FC96A-AE87-4DC5-A073-1074594C8A0C}" dt="2024-07-02T18:31:13.243" v="2319" actId="478"/>
          <ac:picMkLst>
            <pc:docMk/>
            <pc:sldMk cId="4244944159" sldId="264"/>
            <ac:picMk id="10" creationId="{3CE60BE1-A312-BB96-EB37-BB3526AAC64A}"/>
          </ac:picMkLst>
        </pc:picChg>
        <pc:picChg chg="add mod modCrop">
          <ac:chgData name="Aaron Shumer" userId="8a07225b-c62b-43ea-b31d-689b721a8f50" providerId="ADAL" clId="{314FC96A-AE87-4DC5-A073-1074594C8A0C}" dt="2024-07-03T12:42:28.971" v="2441" actId="1076"/>
          <ac:picMkLst>
            <pc:docMk/>
            <pc:sldMk cId="4244944159" sldId="264"/>
            <ac:picMk id="12" creationId="{41DAE721-B58E-4C65-87D8-A4FE09AB6338}"/>
          </ac:picMkLst>
        </pc:picChg>
        <pc:picChg chg="add del mod">
          <ac:chgData name="Aaron Shumer" userId="8a07225b-c62b-43ea-b31d-689b721a8f50" providerId="ADAL" clId="{314FC96A-AE87-4DC5-A073-1074594C8A0C}" dt="2024-07-02T18:31:36.333" v="2330" actId="478"/>
          <ac:picMkLst>
            <pc:docMk/>
            <pc:sldMk cId="4244944159" sldId="264"/>
            <ac:picMk id="13" creationId="{13700703-9E30-B38D-1D06-01316A63BD52}"/>
          </ac:picMkLst>
        </pc:picChg>
        <pc:picChg chg="add mod">
          <ac:chgData name="Aaron Shumer" userId="8a07225b-c62b-43ea-b31d-689b721a8f50" providerId="ADAL" clId="{314FC96A-AE87-4DC5-A073-1074594C8A0C}" dt="2024-07-03T12:42:46.573" v="2447" actId="1076"/>
          <ac:picMkLst>
            <pc:docMk/>
            <pc:sldMk cId="4244944159" sldId="264"/>
            <ac:picMk id="15" creationId="{9D039940-1CF2-C4BC-F329-9C3D584B1C85}"/>
          </ac:picMkLst>
        </pc:picChg>
        <pc:picChg chg="add mod modCrop">
          <ac:chgData name="Aaron Shumer" userId="8a07225b-c62b-43ea-b31d-689b721a8f50" providerId="ADAL" clId="{314FC96A-AE87-4DC5-A073-1074594C8A0C}" dt="2024-07-03T12:43:22.407" v="2455" actId="1076"/>
          <ac:picMkLst>
            <pc:docMk/>
            <pc:sldMk cId="4244944159" sldId="264"/>
            <ac:picMk id="22" creationId="{0BA5BDD4-2497-D9A2-0ED6-E2F1CA95E3FC}"/>
          </ac:picMkLst>
        </pc:picChg>
        <pc:picChg chg="add mod">
          <ac:chgData name="Aaron Shumer" userId="8a07225b-c62b-43ea-b31d-689b721a8f50" providerId="ADAL" clId="{314FC96A-AE87-4DC5-A073-1074594C8A0C}" dt="2024-07-03T13:08:37.219" v="2731" actId="1076"/>
          <ac:picMkLst>
            <pc:docMk/>
            <pc:sldMk cId="4244944159" sldId="264"/>
            <ac:picMk id="24" creationId="{C7B0481C-C7C5-641B-CBBE-CEEBE247C15E}"/>
          </ac:picMkLst>
        </pc:picChg>
      </pc:sldChg>
      <pc:sldChg chg="addSp delSp modSp new mod modAnim">
        <pc:chgData name="Aaron Shumer" userId="8a07225b-c62b-43ea-b31d-689b721a8f50" providerId="ADAL" clId="{314FC96A-AE87-4DC5-A073-1074594C8A0C}" dt="2024-07-11T12:48:07.416" v="6778" actId="1076"/>
        <pc:sldMkLst>
          <pc:docMk/>
          <pc:sldMk cId="1916731097" sldId="265"/>
        </pc:sldMkLst>
        <pc:spChg chg="del">
          <ac:chgData name="Aaron Shumer" userId="8a07225b-c62b-43ea-b31d-689b721a8f50" providerId="ADAL" clId="{314FC96A-AE87-4DC5-A073-1074594C8A0C}" dt="2024-07-03T12:47:39.023" v="2466" actId="478"/>
          <ac:spMkLst>
            <pc:docMk/>
            <pc:sldMk cId="1916731097" sldId="265"/>
            <ac:spMk id="2" creationId="{EC93631D-E695-6EA9-104B-243BE180BFFF}"/>
          </ac:spMkLst>
        </pc:spChg>
        <pc:spChg chg="mod">
          <ac:chgData name="Aaron Shumer" userId="8a07225b-c62b-43ea-b31d-689b721a8f50" providerId="ADAL" clId="{314FC96A-AE87-4DC5-A073-1074594C8A0C}" dt="2024-07-11T12:47:51.608" v="6777" actId="123"/>
          <ac:spMkLst>
            <pc:docMk/>
            <pc:sldMk cId="1916731097" sldId="265"/>
            <ac:spMk id="3" creationId="{FD8E3EE1-99E1-01EE-2524-5EEDEF5F8858}"/>
          </ac:spMkLst>
        </pc:spChg>
        <pc:spChg chg="add mod">
          <ac:chgData name="Aaron Shumer" userId="8a07225b-c62b-43ea-b31d-689b721a8f50" providerId="ADAL" clId="{314FC96A-AE87-4DC5-A073-1074594C8A0C}" dt="2024-07-09T19:00:05.896" v="5132" actId="20577"/>
          <ac:spMkLst>
            <pc:docMk/>
            <pc:sldMk cId="1916731097" sldId="265"/>
            <ac:spMk id="4" creationId="{4A41390B-F32D-07F4-B6A8-3C79DAA63CA0}"/>
          </ac:spMkLst>
        </pc:spChg>
        <pc:spChg chg="add del mod">
          <ac:chgData name="Aaron Shumer" userId="8a07225b-c62b-43ea-b31d-689b721a8f50" providerId="ADAL" clId="{314FC96A-AE87-4DC5-A073-1074594C8A0C}" dt="2024-07-03T13:06:25.888" v="2710" actId="478"/>
          <ac:spMkLst>
            <pc:docMk/>
            <pc:sldMk cId="1916731097" sldId="265"/>
            <ac:spMk id="9" creationId="{258F1154-3574-E2A3-7C5E-F58A43D14B59}"/>
          </ac:spMkLst>
        </pc:spChg>
        <pc:spChg chg="add del mod">
          <ac:chgData name="Aaron Shumer" userId="8a07225b-c62b-43ea-b31d-689b721a8f50" providerId="ADAL" clId="{314FC96A-AE87-4DC5-A073-1074594C8A0C}" dt="2024-07-03T13:07:08.915" v="2720"/>
          <ac:spMkLst>
            <pc:docMk/>
            <pc:sldMk cId="1916731097" sldId="265"/>
            <ac:spMk id="10" creationId="{EBF1CBAA-DFFC-9C90-90A6-C200BC17399C}"/>
          </ac:spMkLst>
        </pc:spChg>
        <pc:spChg chg="add mod">
          <ac:chgData name="Aaron Shumer" userId="8a07225b-c62b-43ea-b31d-689b721a8f50" providerId="ADAL" clId="{314FC96A-AE87-4DC5-A073-1074594C8A0C}" dt="2024-07-08T16:56:32.622" v="4542" actId="20577"/>
          <ac:spMkLst>
            <pc:docMk/>
            <pc:sldMk cId="1916731097" sldId="265"/>
            <ac:spMk id="11" creationId="{37648831-F261-A61F-3D60-D2D08A79410E}"/>
          </ac:spMkLst>
        </pc:spChg>
        <pc:spChg chg="add mod">
          <ac:chgData name="Aaron Shumer" userId="8a07225b-c62b-43ea-b31d-689b721a8f50" providerId="ADAL" clId="{314FC96A-AE87-4DC5-A073-1074594C8A0C}" dt="2024-07-03T13:11:43.319" v="2772" actId="14100"/>
          <ac:spMkLst>
            <pc:docMk/>
            <pc:sldMk cId="1916731097" sldId="265"/>
            <ac:spMk id="14" creationId="{B5300199-829F-7000-50B7-A65F9398B3D8}"/>
          </ac:spMkLst>
        </pc:spChg>
        <pc:spChg chg="add mod">
          <ac:chgData name="Aaron Shumer" userId="8a07225b-c62b-43ea-b31d-689b721a8f50" providerId="ADAL" clId="{314FC96A-AE87-4DC5-A073-1074594C8A0C}" dt="2024-07-03T13:12:02.728" v="2775" actId="14100"/>
          <ac:spMkLst>
            <pc:docMk/>
            <pc:sldMk cId="1916731097" sldId="265"/>
            <ac:spMk id="15" creationId="{46B56D55-3100-823C-5F3D-3F742D10E5F6}"/>
          </ac:spMkLst>
        </pc:spChg>
        <pc:spChg chg="add mod">
          <ac:chgData name="Aaron Shumer" userId="8a07225b-c62b-43ea-b31d-689b721a8f50" providerId="ADAL" clId="{314FC96A-AE87-4DC5-A073-1074594C8A0C}" dt="2024-07-03T13:12:10.906" v="2778" actId="1076"/>
          <ac:spMkLst>
            <pc:docMk/>
            <pc:sldMk cId="1916731097" sldId="265"/>
            <ac:spMk id="16" creationId="{26C3E860-ED15-A0CD-D2DF-E4E4BFE681D5}"/>
          </ac:spMkLst>
        </pc:spChg>
        <pc:spChg chg="add mod">
          <ac:chgData name="Aaron Shumer" userId="8a07225b-c62b-43ea-b31d-689b721a8f50" providerId="ADAL" clId="{314FC96A-AE87-4DC5-A073-1074594C8A0C}" dt="2024-07-03T13:13:01.495" v="2804" actId="207"/>
          <ac:spMkLst>
            <pc:docMk/>
            <pc:sldMk cId="1916731097" sldId="265"/>
            <ac:spMk id="17" creationId="{7DD03B15-FFEA-3267-9428-9AF9AAA217C3}"/>
          </ac:spMkLst>
        </pc:spChg>
        <pc:spChg chg="add mod">
          <ac:chgData name="Aaron Shumer" userId="8a07225b-c62b-43ea-b31d-689b721a8f50" providerId="ADAL" clId="{314FC96A-AE87-4DC5-A073-1074594C8A0C}" dt="2024-07-03T13:15:13.159" v="2893" actId="1076"/>
          <ac:spMkLst>
            <pc:docMk/>
            <pc:sldMk cId="1916731097" sldId="265"/>
            <ac:spMk id="18" creationId="{DDCC71D1-8677-090C-08EE-9F53C12E410E}"/>
          </ac:spMkLst>
        </pc:spChg>
        <pc:spChg chg="add mod">
          <ac:chgData name="Aaron Shumer" userId="8a07225b-c62b-43ea-b31d-689b721a8f50" providerId="ADAL" clId="{314FC96A-AE87-4DC5-A073-1074594C8A0C}" dt="2024-07-03T13:15:16.679" v="2895" actId="113"/>
          <ac:spMkLst>
            <pc:docMk/>
            <pc:sldMk cId="1916731097" sldId="265"/>
            <ac:spMk id="19" creationId="{15474A52-A543-E227-FC8C-51C99C2FE8A2}"/>
          </ac:spMkLst>
        </pc:spChg>
        <pc:spChg chg="add mod">
          <ac:chgData name="Aaron Shumer" userId="8a07225b-c62b-43ea-b31d-689b721a8f50" providerId="ADAL" clId="{314FC96A-AE87-4DC5-A073-1074594C8A0C}" dt="2024-07-08T16:56:21.597" v="4536" actId="1076"/>
          <ac:spMkLst>
            <pc:docMk/>
            <pc:sldMk cId="1916731097" sldId="265"/>
            <ac:spMk id="20" creationId="{6485C877-B1E9-DA8C-B98A-067A5A09D40A}"/>
          </ac:spMkLst>
        </pc:spChg>
        <pc:spChg chg="add mod">
          <ac:chgData name="Aaron Shumer" userId="8a07225b-c62b-43ea-b31d-689b721a8f50" providerId="ADAL" clId="{314FC96A-AE87-4DC5-A073-1074594C8A0C}" dt="2024-07-08T16:56:28.494" v="4540" actId="20577"/>
          <ac:spMkLst>
            <pc:docMk/>
            <pc:sldMk cId="1916731097" sldId="265"/>
            <ac:spMk id="21" creationId="{F41F6032-C6BE-3553-BBB8-AEA9DD3BB138}"/>
          </ac:spMkLst>
        </pc:spChg>
        <pc:picChg chg="add mod">
          <ac:chgData name="Aaron Shumer" userId="8a07225b-c62b-43ea-b31d-689b721a8f50" providerId="ADAL" clId="{314FC96A-AE87-4DC5-A073-1074594C8A0C}" dt="2024-07-03T13:10:49.335" v="2745" actId="1076"/>
          <ac:picMkLst>
            <pc:docMk/>
            <pc:sldMk cId="1916731097" sldId="265"/>
            <ac:picMk id="6" creationId="{C1CF7E81-8493-E34A-E7F3-5624C8056E7C}"/>
          </ac:picMkLst>
        </pc:picChg>
        <pc:picChg chg="add del mod">
          <ac:chgData name="Aaron Shumer" userId="8a07225b-c62b-43ea-b31d-689b721a8f50" providerId="ADAL" clId="{314FC96A-AE87-4DC5-A073-1074594C8A0C}" dt="2024-07-03T13:06:20.081" v="2709" actId="478"/>
          <ac:picMkLst>
            <pc:docMk/>
            <pc:sldMk cId="1916731097" sldId="265"/>
            <ac:picMk id="7" creationId="{98C2C73C-27EA-5054-FF01-AC034785B98A}"/>
          </ac:picMkLst>
        </pc:picChg>
        <pc:picChg chg="add del mod">
          <ac:chgData name="Aaron Shumer" userId="8a07225b-c62b-43ea-b31d-689b721a8f50" providerId="ADAL" clId="{314FC96A-AE87-4DC5-A073-1074594C8A0C}" dt="2024-07-03T13:06:18.269" v="2708" actId="478"/>
          <ac:picMkLst>
            <pc:docMk/>
            <pc:sldMk cId="1916731097" sldId="265"/>
            <ac:picMk id="8" creationId="{531D5C7A-348E-DD8A-C42E-5D3B01E7DB54}"/>
          </ac:picMkLst>
        </pc:picChg>
        <pc:picChg chg="add mod modCrop">
          <ac:chgData name="Aaron Shumer" userId="8a07225b-c62b-43ea-b31d-689b721a8f50" providerId="ADAL" clId="{314FC96A-AE87-4DC5-A073-1074594C8A0C}" dt="2024-07-11T12:48:07.416" v="6778" actId="1076"/>
          <ac:picMkLst>
            <pc:docMk/>
            <pc:sldMk cId="1916731097" sldId="265"/>
            <ac:picMk id="13" creationId="{9821B81B-21A5-40A5-7CD5-BEAF2C2348E5}"/>
          </ac:picMkLst>
        </pc:picChg>
        <pc:picChg chg="add mod">
          <ac:chgData name="Aaron Shumer" userId="8a07225b-c62b-43ea-b31d-689b721a8f50" providerId="ADAL" clId="{314FC96A-AE87-4DC5-A073-1074594C8A0C}" dt="2024-07-10T00:34:06.592" v="6639" actId="1076"/>
          <ac:picMkLst>
            <pc:docMk/>
            <pc:sldMk cId="1916731097" sldId="265"/>
            <ac:picMk id="23" creationId="{E94C5F77-F820-A74B-3957-827FD2FBE5B3}"/>
          </ac:picMkLst>
        </pc:picChg>
      </pc:sldChg>
      <pc:sldChg chg="addSp delSp modSp new del mod">
        <pc:chgData name="Aaron Shumer" userId="8a07225b-c62b-43ea-b31d-689b721a8f50" providerId="ADAL" clId="{314FC96A-AE87-4DC5-A073-1074594C8A0C}" dt="2024-07-05T13:23:41.509" v="2917" actId="47"/>
        <pc:sldMkLst>
          <pc:docMk/>
          <pc:sldMk cId="758429226" sldId="266"/>
        </pc:sldMkLst>
        <pc:spChg chg="del">
          <ac:chgData name="Aaron Shumer" userId="8a07225b-c62b-43ea-b31d-689b721a8f50" providerId="ADAL" clId="{314FC96A-AE87-4DC5-A073-1074594C8A0C}" dt="2024-07-03T13:16:15.448" v="2898" actId="478"/>
          <ac:spMkLst>
            <pc:docMk/>
            <pc:sldMk cId="758429226" sldId="266"/>
            <ac:spMk id="2" creationId="{95D41E1B-E1E6-3E0F-B4E6-944E4BDC590E}"/>
          </ac:spMkLst>
        </pc:spChg>
        <pc:spChg chg="del">
          <ac:chgData name="Aaron Shumer" userId="8a07225b-c62b-43ea-b31d-689b721a8f50" providerId="ADAL" clId="{314FC96A-AE87-4DC5-A073-1074594C8A0C}" dt="2024-07-03T13:16:16.283" v="2899" actId="478"/>
          <ac:spMkLst>
            <pc:docMk/>
            <pc:sldMk cId="758429226" sldId="266"/>
            <ac:spMk id="3" creationId="{5CFD60E5-F8E1-27D6-14B4-B17C54F7250C}"/>
          </ac:spMkLst>
        </pc:spChg>
        <pc:spChg chg="add del mod">
          <ac:chgData name="Aaron Shumer" userId="8a07225b-c62b-43ea-b31d-689b721a8f50" providerId="ADAL" clId="{314FC96A-AE87-4DC5-A073-1074594C8A0C}" dt="2024-07-03T13:16:27.801" v="2902" actId="478"/>
          <ac:spMkLst>
            <pc:docMk/>
            <pc:sldMk cId="758429226" sldId="266"/>
            <ac:spMk id="5" creationId="{B4618453-B2E7-B603-D291-DE420450A216}"/>
          </ac:spMkLst>
        </pc:spChg>
        <pc:spChg chg="add mod">
          <ac:chgData name="Aaron Shumer" userId="8a07225b-c62b-43ea-b31d-689b721a8f50" providerId="ADAL" clId="{314FC96A-AE87-4DC5-A073-1074594C8A0C}" dt="2024-07-03T13:25:19.120" v="2903" actId="14100"/>
          <ac:spMkLst>
            <pc:docMk/>
            <pc:sldMk cId="758429226" sldId="266"/>
            <ac:spMk id="7" creationId="{176C4B7B-C4CF-B40C-9B69-787451D5BA7A}"/>
          </ac:spMkLst>
        </pc:spChg>
        <pc:spChg chg="add mod">
          <ac:chgData name="Aaron Shumer" userId="8a07225b-c62b-43ea-b31d-689b721a8f50" providerId="ADAL" clId="{314FC96A-AE87-4DC5-A073-1074594C8A0C}" dt="2024-07-03T13:25:19.120" v="2903" actId="14100"/>
          <ac:spMkLst>
            <pc:docMk/>
            <pc:sldMk cId="758429226" sldId="266"/>
            <ac:spMk id="8" creationId="{972C0AD6-BBC8-5A2B-A2A6-14B9D8C70350}"/>
          </ac:spMkLst>
        </pc:spChg>
        <pc:spChg chg="add mod">
          <ac:chgData name="Aaron Shumer" userId="8a07225b-c62b-43ea-b31d-689b721a8f50" providerId="ADAL" clId="{314FC96A-AE87-4DC5-A073-1074594C8A0C}" dt="2024-07-03T13:25:23.466" v="2905" actId="1076"/>
          <ac:spMkLst>
            <pc:docMk/>
            <pc:sldMk cId="758429226" sldId="266"/>
            <ac:spMk id="9" creationId="{00AD2FDA-2615-3ED2-B2AB-3E73FC6EFC5C}"/>
          </ac:spMkLst>
        </pc:spChg>
        <pc:spChg chg="add mod">
          <ac:chgData name="Aaron Shumer" userId="8a07225b-c62b-43ea-b31d-689b721a8f50" providerId="ADAL" clId="{314FC96A-AE87-4DC5-A073-1074594C8A0C}" dt="2024-07-03T13:25:22.232" v="2904" actId="1076"/>
          <ac:spMkLst>
            <pc:docMk/>
            <pc:sldMk cId="758429226" sldId="266"/>
            <ac:spMk id="10" creationId="{7C8D91BA-2372-5A28-5346-59FD105AFC3F}"/>
          </ac:spMkLst>
        </pc:spChg>
        <pc:picChg chg="add mod">
          <ac:chgData name="Aaron Shumer" userId="8a07225b-c62b-43ea-b31d-689b721a8f50" providerId="ADAL" clId="{314FC96A-AE87-4DC5-A073-1074594C8A0C}" dt="2024-07-03T13:16:20.142" v="2901" actId="1076"/>
          <ac:picMkLst>
            <pc:docMk/>
            <pc:sldMk cId="758429226" sldId="266"/>
            <ac:picMk id="4" creationId="{A57F0C64-37E1-A480-5232-E121D2A561C8}"/>
          </ac:picMkLst>
        </pc:picChg>
        <pc:picChg chg="add mod">
          <ac:chgData name="Aaron Shumer" userId="8a07225b-c62b-43ea-b31d-689b721a8f50" providerId="ADAL" clId="{314FC96A-AE87-4DC5-A073-1074594C8A0C}" dt="2024-07-03T13:25:19.120" v="2903" actId="14100"/>
          <ac:picMkLst>
            <pc:docMk/>
            <pc:sldMk cId="758429226" sldId="266"/>
            <ac:picMk id="6" creationId="{12EB2C5E-BB47-EB31-F195-E14B746BA5C8}"/>
          </ac:picMkLst>
        </pc:picChg>
      </pc:sldChg>
      <pc:sldChg chg="addSp delSp modSp new mod modAnim modNotesTx">
        <pc:chgData name="Aaron Shumer" userId="8a07225b-c62b-43ea-b31d-689b721a8f50" providerId="ADAL" clId="{314FC96A-AE87-4DC5-A073-1074594C8A0C}" dt="2024-07-10T00:33:18.700" v="6632"/>
        <pc:sldMkLst>
          <pc:docMk/>
          <pc:sldMk cId="1835812737" sldId="266"/>
        </pc:sldMkLst>
        <pc:spChg chg="del mod">
          <ac:chgData name="Aaron Shumer" userId="8a07225b-c62b-43ea-b31d-689b721a8f50" providerId="ADAL" clId="{314FC96A-AE87-4DC5-A073-1074594C8A0C}" dt="2024-07-05T13:24:18.145" v="2931" actId="478"/>
          <ac:spMkLst>
            <pc:docMk/>
            <pc:sldMk cId="1835812737" sldId="266"/>
            <ac:spMk id="2" creationId="{69522147-2085-C3E2-32E4-F99E5E6143E4}"/>
          </ac:spMkLst>
        </pc:spChg>
        <pc:spChg chg="del mod">
          <ac:chgData name="Aaron Shumer" userId="8a07225b-c62b-43ea-b31d-689b721a8f50" providerId="ADAL" clId="{314FC96A-AE87-4DC5-A073-1074594C8A0C}" dt="2024-07-09T13:08:12.681" v="4708" actId="478"/>
          <ac:spMkLst>
            <pc:docMk/>
            <pc:sldMk cId="1835812737" sldId="266"/>
            <ac:spMk id="3" creationId="{56E0C99A-A1B7-8D61-0AE6-33A41DB69E75}"/>
          </ac:spMkLst>
        </pc:spChg>
        <pc:spChg chg="add del mod">
          <ac:chgData name="Aaron Shumer" userId="8a07225b-c62b-43ea-b31d-689b721a8f50" providerId="ADAL" clId="{314FC96A-AE87-4DC5-A073-1074594C8A0C}" dt="2024-07-05T13:24:22.448" v="2933" actId="478"/>
          <ac:spMkLst>
            <pc:docMk/>
            <pc:sldMk cId="1835812737" sldId="266"/>
            <ac:spMk id="5" creationId="{5C800A4B-8DC0-0B79-21D8-596FD75293EA}"/>
          </ac:spMkLst>
        </pc:spChg>
        <pc:spChg chg="add mod">
          <ac:chgData name="Aaron Shumer" userId="8a07225b-c62b-43ea-b31d-689b721a8f50" providerId="ADAL" clId="{314FC96A-AE87-4DC5-A073-1074594C8A0C}" dt="2024-07-09T13:08:36.831" v="4714" actId="1076"/>
          <ac:spMkLst>
            <pc:docMk/>
            <pc:sldMk cId="1835812737" sldId="266"/>
            <ac:spMk id="6" creationId="{C08D1B16-6A52-8E6F-98E2-AA96899219A7}"/>
          </ac:spMkLst>
        </pc:spChg>
        <pc:spChg chg="add del mod">
          <ac:chgData name="Aaron Shumer" userId="8a07225b-c62b-43ea-b31d-689b721a8f50" providerId="ADAL" clId="{314FC96A-AE87-4DC5-A073-1074594C8A0C}" dt="2024-07-05T14:10:41.608" v="3197" actId="478"/>
          <ac:spMkLst>
            <pc:docMk/>
            <pc:sldMk cId="1835812737" sldId="266"/>
            <ac:spMk id="9" creationId="{999F77EE-DC1E-57BF-404D-08F55458F1A3}"/>
          </ac:spMkLst>
        </pc:spChg>
        <pc:spChg chg="add del mod">
          <ac:chgData name="Aaron Shumer" userId="8a07225b-c62b-43ea-b31d-689b721a8f50" providerId="ADAL" clId="{314FC96A-AE87-4DC5-A073-1074594C8A0C}" dt="2024-07-05T14:10:41.608" v="3197" actId="478"/>
          <ac:spMkLst>
            <pc:docMk/>
            <pc:sldMk cId="1835812737" sldId="266"/>
            <ac:spMk id="10" creationId="{AEDC7FF3-9B6E-3755-CDDE-AC135CC0E5DE}"/>
          </ac:spMkLst>
        </pc:spChg>
        <pc:spChg chg="add del mod">
          <ac:chgData name="Aaron Shumer" userId="8a07225b-c62b-43ea-b31d-689b721a8f50" providerId="ADAL" clId="{314FC96A-AE87-4DC5-A073-1074594C8A0C}" dt="2024-07-05T14:10:41.608" v="3197" actId="478"/>
          <ac:spMkLst>
            <pc:docMk/>
            <pc:sldMk cId="1835812737" sldId="266"/>
            <ac:spMk id="11" creationId="{734FD0F8-2F9B-A3F0-6F64-943C6C53AF17}"/>
          </ac:spMkLst>
        </pc:spChg>
        <pc:spChg chg="add del mod">
          <ac:chgData name="Aaron Shumer" userId="8a07225b-c62b-43ea-b31d-689b721a8f50" providerId="ADAL" clId="{314FC96A-AE87-4DC5-A073-1074594C8A0C}" dt="2024-07-05T14:10:41.608" v="3197" actId="478"/>
          <ac:spMkLst>
            <pc:docMk/>
            <pc:sldMk cId="1835812737" sldId="266"/>
            <ac:spMk id="12" creationId="{C063E5EE-F1A9-6B43-CF71-385908B859D5}"/>
          </ac:spMkLst>
        </pc:spChg>
        <pc:spChg chg="add mod">
          <ac:chgData name="Aaron Shumer" userId="8a07225b-c62b-43ea-b31d-689b721a8f50" providerId="ADAL" clId="{314FC96A-AE87-4DC5-A073-1074594C8A0C}" dt="2024-07-09T13:08:24.578" v="4712" actId="1076"/>
          <ac:spMkLst>
            <pc:docMk/>
            <pc:sldMk cId="1835812737" sldId="266"/>
            <ac:spMk id="14" creationId="{D5D78F2F-1C55-77CF-C7F0-0C7A8A6EAA37}"/>
          </ac:spMkLst>
        </pc:spChg>
        <pc:spChg chg="add mod">
          <ac:chgData name="Aaron Shumer" userId="8a07225b-c62b-43ea-b31d-689b721a8f50" providerId="ADAL" clId="{314FC96A-AE87-4DC5-A073-1074594C8A0C}" dt="2024-07-09T13:08:24.578" v="4712" actId="1076"/>
          <ac:spMkLst>
            <pc:docMk/>
            <pc:sldMk cId="1835812737" sldId="266"/>
            <ac:spMk id="15" creationId="{17814532-E818-9FA9-C4A5-324162C99CBB}"/>
          </ac:spMkLst>
        </pc:spChg>
        <pc:spChg chg="add mod">
          <ac:chgData name="Aaron Shumer" userId="8a07225b-c62b-43ea-b31d-689b721a8f50" providerId="ADAL" clId="{314FC96A-AE87-4DC5-A073-1074594C8A0C}" dt="2024-07-09T13:08:24.578" v="4712" actId="1076"/>
          <ac:spMkLst>
            <pc:docMk/>
            <pc:sldMk cId="1835812737" sldId="266"/>
            <ac:spMk id="16" creationId="{6FFACC28-9913-4C4E-3E06-0948CABA0DFE}"/>
          </ac:spMkLst>
        </pc:spChg>
        <pc:spChg chg="add mod">
          <ac:chgData name="Aaron Shumer" userId="8a07225b-c62b-43ea-b31d-689b721a8f50" providerId="ADAL" clId="{314FC96A-AE87-4DC5-A073-1074594C8A0C}" dt="2024-07-09T13:08:24.578" v="4712" actId="1076"/>
          <ac:spMkLst>
            <pc:docMk/>
            <pc:sldMk cId="1835812737" sldId="266"/>
            <ac:spMk id="17" creationId="{DB8EAFCA-BDE4-252F-BA96-F03A9CEAF91D}"/>
          </ac:spMkLst>
        </pc:spChg>
        <pc:spChg chg="add del mod">
          <ac:chgData name="Aaron Shumer" userId="8a07225b-c62b-43ea-b31d-689b721a8f50" providerId="ADAL" clId="{314FC96A-AE87-4DC5-A073-1074594C8A0C}" dt="2024-07-09T13:08:18.715" v="4711" actId="478"/>
          <ac:spMkLst>
            <pc:docMk/>
            <pc:sldMk cId="1835812737" sldId="266"/>
            <ac:spMk id="21" creationId="{0CEB4A2F-346B-E2BE-4468-97E7D3F49DB6}"/>
          </ac:spMkLst>
        </pc:spChg>
        <pc:picChg chg="add del mod">
          <ac:chgData name="Aaron Shumer" userId="8a07225b-c62b-43ea-b31d-689b721a8f50" providerId="ADAL" clId="{314FC96A-AE87-4DC5-A073-1074594C8A0C}" dt="2024-07-05T14:10:41.608" v="3197" actId="478"/>
          <ac:picMkLst>
            <pc:docMk/>
            <pc:sldMk cId="1835812737" sldId="266"/>
            <ac:picMk id="8" creationId="{1ADD592C-52F8-5923-38BA-EE113F0FE6C6}"/>
          </ac:picMkLst>
        </pc:picChg>
        <pc:picChg chg="add del mod">
          <ac:chgData name="Aaron Shumer" userId="8a07225b-c62b-43ea-b31d-689b721a8f50" providerId="ADAL" clId="{314FC96A-AE87-4DC5-A073-1074594C8A0C}" dt="2024-07-08T15:38:52.016" v="4474" actId="478"/>
          <ac:picMkLst>
            <pc:docMk/>
            <pc:sldMk cId="1835812737" sldId="266"/>
            <ac:picMk id="13" creationId="{7F61D131-9F6D-4E28-BBDC-02C05DC5EBDD}"/>
          </ac:picMkLst>
        </pc:picChg>
        <pc:picChg chg="add del mod ord modCrop">
          <ac:chgData name="Aaron Shumer" userId="8a07225b-c62b-43ea-b31d-689b721a8f50" providerId="ADAL" clId="{314FC96A-AE87-4DC5-A073-1074594C8A0C}" dt="2024-07-09T13:08:31.609" v="4713" actId="732"/>
          <ac:picMkLst>
            <pc:docMk/>
            <pc:sldMk cId="1835812737" sldId="266"/>
            <ac:picMk id="19" creationId="{62041E6B-700B-61D8-2BEB-9C1ED4755FA6}"/>
          </ac:picMkLst>
        </pc:picChg>
      </pc:sldChg>
      <pc:sldChg chg="addSp delSp modSp new mod modAnim modNotesTx">
        <pc:chgData name="Aaron Shumer" userId="8a07225b-c62b-43ea-b31d-689b721a8f50" providerId="ADAL" clId="{314FC96A-AE87-4DC5-A073-1074594C8A0C}" dt="2024-07-10T13:39:39.529" v="6745" actId="20577"/>
        <pc:sldMkLst>
          <pc:docMk/>
          <pc:sldMk cId="615541233" sldId="267"/>
        </pc:sldMkLst>
        <pc:spChg chg="del">
          <ac:chgData name="Aaron Shumer" userId="8a07225b-c62b-43ea-b31d-689b721a8f50" providerId="ADAL" clId="{314FC96A-AE87-4DC5-A073-1074594C8A0C}" dt="2024-07-05T14:02:43.129" v="3058" actId="478"/>
          <ac:spMkLst>
            <pc:docMk/>
            <pc:sldMk cId="615541233" sldId="267"/>
            <ac:spMk id="2" creationId="{07F9F62B-040C-910D-2AB3-FD04549B9808}"/>
          </ac:spMkLst>
        </pc:spChg>
        <pc:spChg chg="del">
          <ac:chgData name="Aaron Shumer" userId="8a07225b-c62b-43ea-b31d-689b721a8f50" providerId="ADAL" clId="{314FC96A-AE87-4DC5-A073-1074594C8A0C}" dt="2024-07-05T14:02:45.354" v="3060" actId="478"/>
          <ac:spMkLst>
            <pc:docMk/>
            <pc:sldMk cId="615541233" sldId="267"/>
            <ac:spMk id="3" creationId="{A5D19FEC-5516-F43F-4381-948FDDDD8172}"/>
          </ac:spMkLst>
        </pc:spChg>
        <pc:spChg chg="add mod">
          <ac:chgData name="Aaron Shumer" userId="8a07225b-c62b-43ea-b31d-689b721a8f50" providerId="ADAL" clId="{314FC96A-AE87-4DC5-A073-1074594C8A0C}" dt="2024-07-05T14:02:43.713" v="3059"/>
          <ac:spMkLst>
            <pc:docMk/>
            <pc:sldMk cId="615541233" sldId="267"/>
            <ac:spMk id="4" creationId="{71A141F3-F050-3D5F-9DEB-ADFC4E715C85}"/>
          </ac:spMkLst>
        </pc:spChg>
        <pc:spChg chg="add mod">
          <ac:chgData name="Aaron Shumer" userId="8a07225b-c62b-43ea-b31d-689b721a8f50" providerId="ADAL" clId="{314FC96A-AE87-4DC5-A073-1074594C8A0C}" dt="2024-07-08T14:18:38.621" v="4339" actId="1076"/>
          <ac:spMkLst>
            <pc:docMk/>
            <pc:sldMk cId="615541233" sldId="267"/>
            <ac:spMk id="6" creationId="{638E84B9-2B48-0C8E-9F18-0F0B1D90C95A}"/>
          </ac:spMkLst>
        </pc:spChg>
        <pc:spChg chg="add mod">
          <ac:chgData name="Aaron Shumer" userId="8a07225b-c62b-43ea-b31d-689b721a8f50" providerId="ADAL" clId="{314FC96A-AE87-4DC5-A073-1074594C8A0C}" dt="2024-07-08T14:18:38.621" v="4339" actId="1076"/>
          <ac:spMkLst>
            <pc:docMk/>
            <pc:sldMk cId="615541233" sldId="267"/>
            <ac:spMk id="7" creationId="{47F95DAA-754D-9AAE-D0FD-C733422D201F}"/>
          </ac:spMkLst>
        </pc:spChg>
        <pc:spChg chg="add mod">
          <ac:chgData name="Aaron Shumer" userId="8a07225b-c62b-43ea-b31d-689b721a8f50" providerId="ADAL" clId="{314FC96A-AE87-4DC5-A073-1074594C8A0C}" dt="2024-07-08T14:18:38.621" v="4339" actId="1076"/>
          <ac:spMkLst>
            <pc:docMk/>
            <pc:sldMk cId="615541233" sldId="267"/>
            <ac:spMk id="8" creationId="{5D67C4A9-9100-A25D-DFE4-20CFAB1A8BF9}"/>
          </ac:spMkLst>
        </pc:spChg>
        <pc:spChg chg="add mod">
          <ac:chgData name="Aaron Shumer" userId="8a07225b-c62b-43ea-b31d-689b721a8f50" providerId="ADAL" clId="{314FC96A-AE87-4DC5-A073-1074594C8A0C}" dt="2024-07-08T14:18:38.621" v="4339" actId="1076"/>
          <ac:spMkLst>
            <pc:docMk/>
            <pc:sldMk cId="615541233" sldId="267"/>
            <ac:spMk id="9" creationId="{0F9791BC-9648-5161-8556-AB55047576BC}"/>
          </ac:spMkLst>
        </pc:spChg>
        <pc:spChg chg="add mod">
          <ac:chgData name="Aaron Shumer" userId="8a07225b-c62b-43ea-b31d-689b721a8f50" providerId="ADAL" clId="{314FC96A-AE87-4DC5-A073-1074594C8A0C}" dt="2024-07-05T14:26:57.423" v="3282" actId="1076"/>
          <ac:spMkLst>
            <pc:docMk/>
            <pc:sldMk cId="615541233" sldId="267"/>
            <ac:spMk id="10" creationId="{75FD15E5-451A-A29C-49C0-6DFC7588AA0B}"/>
          </ac:spMkLst>
        </pc:spChg>
        <pc:spChg chg="add mod">
          <ac:chgData name="Aaron Shumer" userId="8a07225b-c62b-43ea-b31d-689b721a8f50" providerId="ADAL" clId="{314FC96A-AE87-4DC5-A073-1074594C8A0C}" dt="2024-07-10T00:53:59.827" v="6678" actId="14100"/>
          <ac:spMkLst>
            <pc:docMk/>
            <pc:sldMk cId="615541233" sldId="267"/>
            <ac:spMk id="13" creationId="{10E32DEF-3029-7BF9-F5F4-0629CA516C7D}"/>
          </ac:spMkLst>
        </pc:spChg>
        <pc:spChg chg="add mod">
          <ac:chgData name="Aaron Shumer" userId="8a07225b-c62b-43ea-b31d-689b721a8f50" providerId="ADAL" clId="{314FC96A-AE87-4DC5-A073-1074594C8A0C}" dt="2024-07-10T00:53:50.640" v="6677" actId="14100"/>
          <ac:spMkLst>
            <pc:docMk/>
            <pc:sldMk cId="615541233" sldId="267"/>
            <ac:spMk id="14" creationId="{ACBA2409-7E3D-47D8-91AD-4F438B370A47}"/>
          </ac:spMkLst>
        </pc:spChg>
        <pc:spChg chg="add mod">
          <ac:chgData name="Aaron Shumer" userId="8a07225b-c62b-43ea-b31d-689b721a8f50" providerId="ADAL" clId="{314FC96A-AE87-4DC5-A073-1074594C8A0C}" dt="2024-07-10T13:39:36.168" v="6743" actId="20577"/>
          <ac:spMkLst>
            <pc:docMk/>
            <pc:sldMk cId="615541233" sldId="267"/>
            <ac:spMk id="19" creationId="{32C1C9B2-AA2F-E29F-BAB2-4DBE3B251A71}"/>
          </ac:spMkLst>
        </pc:spChg>
        <pc:spChg chg="add mod">
          <ac:chgData name="Aaron Shumer" userId="8a07225b-c62b-43ea-b31d-689b721a8f50" providerId="ADAL" clId="{314FC96A-AE87-4DC5-A073-1074594C8A0C}" dt="2024-07-10T13:39:39.529" v="6745" actId="20577"/>
          <ac:spMkLst>
            <pc:docMk/>
            <pc:sldMk cId="615541233" sldId="267"/>
            <ac:spMk id="20" creationId="{EA911CA7-6517-5DA9-3FCC-368A0D3BA801}"/>
          </ac:spMkLst>
        </pc:spChg>
        <pc:picChg chg="add del mod">
          <ac:chgData name="Aaron Shumer" userId="8a07225b-c62b-43ea-b31d-689b721a8f50" providerId="ADAL" clId="{314FC96A-AE87-4DC5-A073-1074594C8A0C}" dt="2024-07-05T14:10:04.025" v="3189" actId="478"/>
          <ac:picMkLst>
            <pc:docMk/>
            <pc:sldMk cId="615541233" sldId="267"/>
            <ac:picMk id="5" creationId="{BE777EAA-B291-C6CE-D726-97D89B2523FD}"/>
          </ac:picMkLst>
        </pc:picChg>
        <pc:picChg chg="add del mod ord">
          <ac:chgData name="Aaron Shumer" userId="8a07225b-c62b-43ea-b31d-689b721a8f50" providerId="ADAL" clId="{314FC96A-AE87-4DC5-A073-1074594C8A0C}" dt="2024-07-08T15:39:14.401" v="4476" actId="478"/>
          <ac:picMkLst>
            <pc:docMk/>
            <pc:sldMk cId="615541233" sldId="267"/>
            <ac:picMk id="12" creationId="{742B4AD1-43FD-4C5F-BFB5-BE8F21F3DAE7}"/>
          </ac:picMkLst>
        </pc:picChg>
        <pc:picChg chg="add mod">
          <ac:chgData name="Aaron Shumer" userId="8a07225b-c62b-43ea-b31d-689b721a8f50" providerId="ADAL" clId="{314FC96A-AE87-4DC5-A073-1074594C8A0C}" dt="2024-07-05T14:27:03.905" v="3283" actId="1076"/>
          <ac:picMkLst>
            <pc:docMk/>
            <pc:sldMk cId="615541233" sldId="267"/>
            <ac:picMk id="16" creationId="{388B7351-F10B-F54A-62C4-6AD2F0B42C2C}"/>
          </ac:picMkLst>
        </pc:picChg>
        <pc:picChg chg="add mod">
          <ac:chgData name="Aaron Shumer" userId="8a07225b-c62b-43ea-b31d-689b721a8f50" providerId="ADAL" clId="{314FC96A-AE87-4DC5-A073-1074594C8A0C}" dt="2024-07-05T14:27:06.607" v="3284" actId="1076"/>
          <ac:picMkLst>
            <pc:docMk/>
            <pc:sldMk cId="615541233" sldId="267"/>
            <ac:picMk id="18" creationId="{0C53ED1C-0B55-86D3-A001-9DFACECBC6A4}"/>
          </ac:picMkLst>
        </pc:picChg>
        <pc:picChg chg="add mod ord">
          <ac:chgData name="Aaron Shumer" userId="8a07225b-c62b-43ea-b31d-689b721a8f50" providerId="ADAL" clId="{314FC96A-AE87-4DC5-A073-1074594C8A0C}" dt="2024-07-08T15:39:46.820" v="4484" actId="14100"/>
          <ac:picMkLst>
            <pc:docMk/>
            <pc:sldMk cId="615541233" sldId="267"/>
            <ac:picMk id="21" creationId="{FB37538F-F95F-2B17-9DDD-7F2047770756}"/>
          </ac:picMkLst>
        </pc:picChg>
      </pc:sldChg>
      <pc:sldChg chg="addSp delSp modSp new mod modAnim modNotesTx">
        <pc:chgData name="Aaron Shumer" userId="8a07225b-c62b-43ea-b31d-689b721a8f50" providerId="ADAL" clId="{314FC96A-AE87-4DC5-A073-1074594C8A0C}" dt="2024-07-10T13:39:44.715" v="6747" actId="20577"/>
        <pc:sldMkLst>
          <pc:docMk/>
          <pc:sldMk cId="3652041825" sldId="268"/>
        </pc:sldMkLst>
        <pc:spChg chg="del">
          <ac:chgData name="Aaron Shumer" userId="8a07225b-c62b-43ea-b31d-689b721a8f50" providerId="ADAL" clId="{314FC96A-AE87-4DC5-A073-1074594C8A0C}" dt="2024-07-05T14:41:45.140" v="3759" actId="478"/>
          <ac:spMkLst>
            <pc:docMk/>
            <pc:sldMk cId="3652041825" sldId="268"/>
            <ac:spMk id="2" creationId="{EF756236-E360-E64F-B12C-2136D546ABD6}"/>
          </ac:spMkLst>
        </pc:spChg>
        <pc:spChg chg="del">
          <ac:chgData name="Aaron Shumer" userId="8a07225b-c62b-43ea-b31d-689b721a8f50" providerId="ADAL" clId="{314FC96A-AE87-4DC5-A073-1074594C8A0C}" dt="2024-07-05T14:41:50.430" v="3762" actId="478"/>
          <ac:spMkLst>
            <pc:docMk/>
            <pc:sldMk cId="3652041825" sldId="268"/>
            <ac:spMk id="3" creationId="{877EF51A-4698-BDA7-A439-717293FA6CB6}"/>
          </ac:spMkLst>
        </pc:spChg>
        <pc:spChg chg="add mod">
          <ac:chgData name="Aaron Shumer" userId="8a07225b-c62b-43ea-b31d-689b721a8f50" providerId="ADAL" clId="{314FC96A-AE87-4DC5-A073-1074594C8A0C}" dt="2024-07-05T14:41:48.197" v="3761" actId="14100"/>
          <ac:spMkLst>
            <pc:docMk/>
            <pc:sldMk cId="3652041825" sldId="268"/>
            <ac:spMk id="4" creationId="{F4A73BBE-3F10-DFA1-CED1-01E0CD4CAD42}"/>
          </ac:spMkLst>
        </pc:spChg>
        <pc:spChg chg="add mod ord">
          <ac:chgData name="Aaron Shumer" userId="8a07225b-c62b-43ea-b31d-689b721a8f50" providerId="ADAL" clId="{314FC96A-AE87-4DC5-A073-1074594C8A0C}" dt="2024-07-09T18:59:26.565" v="5124" actId="20577"/>
          <ac:spMkLst>
            <pc:docMk/>
            <pc:sldMk cId="3652041825" sldId="268"/>
            <ac:spMk id="7" creationId="{B4688977-C12A-F16F-94E3-632B6AC53595}"/>
          </ac:spMkLst>
        </pc:spChg>
        <pc:spChg chg="add mod">
          <ac:chgData name="Aaron Shumer" userId="8a07225b-c62b-43ea-b31d-689b721a8f50" providerId="ADAL" clId="{314FC96A-AE87-4DC5-A073-1074594C8A0C}" dt="2024-07-10T13:39:44.715" v="6747" actId="20577"/>
          <ac:spMkLst>
            <pc:docMk/>
            <pc:sldMk cId="3652041825" sldId="268"/>
            <ac:spMk id="8" creationId="{3564F12A-E9D4-BCC2-896F-5476434B9967}"/>
          </ac:spMkLst>
        </pc:spChg>
        <pc:picChg chg="add mod">
          <ac:chgData name="Aaron Shumer" userId="8a07225b-c62b-43ea-b31d-689b721a8f50" providerId="ADAL" clId="{314FC96A-AE87-4DC5-A073-1074594C8A0C}" dt="2024-07-09T18:58:28.586" v="5079" actId="1076"/>
          <ac:picMkLst>
            <pc:docMk/>
            <pc:sldMk cId="3652041825" sldId="268"/>
            <ac:picMk id="6" creationId="{DC4A0282-BAD6-B48F-5DF0-CC6988623FFD}"/>
          </ac:picMkLst>
        </pc:picChg>
      </pc:sldChg>
      <pc:sldChg chg="addSp delSp modSp new mod modAnim">
        <pc:chgData name="Aaron Shumer" userId="8a07225b-c62b-43ea-b31d-689b721a8f50" providerId="ADAL" clId="{314FC96A-AE87-4DC5-A073-1074594C8A0C}" dt="2024-07-10T13:39:55.834" v="6755" actId="20577"/>
        <pc:sldMkLst>
          <pc:docMk/>
          <pc:sldMk cId="1936228376" sldId="269"/>
        </pc:sldMkLst>
        <pc:spChg chg="del">
          <ac:chgData name="Aaron Shumer" userId="8a07225b-c62b-43ea-b31d-689b721a8f50" providerId="ADAL" clId="{314FC96A-AE87-4DC5-A073-1074594C8A0C}" dt="2024-07-08T14:26:12.590" v="4463" actId="478"/>
          <ac:spMkLst>
            <pc:docMk/>
            <pc:sldMk cId="1936228376" sldId="269"/>
            <ac:spMk id="2" creationId="{C8D7441C-52B4-AE3C-23A2-FBE30DDA8F7B}"/>
          </ac:spMkLst>
        </pc:spChg>
        <pc:spChg chg="del">
          <ac:chgData name="Aaron Shumer" userId="8a07225b-c62b-43ea-b31d-689b721a8f50" providerId="ADAL" clId="{314FC96A-AE87-4DC5-A073-1074594C8A0C}" dt="2024-07-08T14:26:13.951" v="4464" actId="478"/>
          <ac:spMkLst>
            <pc:docMk/>
            <pc:sldMk cId="1936228376" sldId="269"/>
            <ac:spMk id="3" creationId="{C23F727D-877A-30A5-6E6A-02614A8B0F10}"/>
          </ac:spMkLst>
        </pc:spChg>
        <pc:spChg chg="add mod">
          <ac:chgData name="Aaron Shumer" userId="8a07225b-c62b-43ea-b31d-689b721a8f50" providerId="ADAL" clId="{314FC96A-AE87-4DC5-A073-1074594C8A0C}" dt="2024-07-08T14:26:10.240" v="4462"/>
          <ac:spMkLst>
            <pc:docMk/>
            <pc:sldMk cId="1936228376" sldId="269"/>
            <ac:spMk id="4" creationId="{FA306406-BFF1-84A9-1358-983C61486EC6}"/>
          </ac:spMkLst>
        </pc:spChg>
        <pc:spChg chg="add mod">
          <ac:chgData name="Aaron Shumer" userId="8a07225b-c62b-43ea-b31d-689b721a8f50" providerId="ADAL" clId="{314FC96A-AE87-4DC5-A073-1074594C8A0C}" dt="2024-07-10T13:39:55.834" v="6755" actId="20577"/>
          <ac:spMkLst>
            <pc:docMk/>
            <pc:sldMk cId="1936228376" sldId="269"/>
            <ac:spMk id="9" creationId="{0D161E0D-D781-0C87-A180-1E7EFDF9057C}"/>
          </ac:spMkLst>
        </pc:spChg>
        <pc:spChg chg="add mod">
          <ac:chgData name="Aaron Shumer" userId="8a07225b-c62b-43ea-b31d-689b721a8f50" providerId="ADAL" clId="{314FC96A-AE87-4DC5-A073-1074594C8A0C}" dt="2024-07-10T13:39:52.628" v="6751" actId="20577"/>
          <ac:spMkLst>
            <pc:docMk/>
            <pc:sldMk cId="1936228376" sldId="269"/>
            <ac:spMk id="10" creationId="{5CC6F654-8EEB-0010-7300-BCF41000A375}"/>
          </ac:spMkLst>
        </pc:spChg>
        <pc:spChg chg="add del mod">
          <ac:chgData name="Aaron Shumer" userId="8a07225b-c62b-43ea-b31d-689b721a8f50" providerId="ADAL" clId="{314FC96A-AE87-4DC5-A073-1074594C8A0C}" dt="2024-07-09T12:45:59.034" v="4688" actId="21"/>
          <ac:spMkLst>
            <pc:docMk/>
            <pc:sldMk cId="1936228376" sldId="269"/>
            <ac:spMk id="11" creationId="{268FF95C-6F68-A2A0-EC75-2DE5DDBD8DAB}"/>
          </ac:spMkLst>
        </pc:spChg>
        <pc:picChg chg="add del mod">
          <ac:chgData name="Aaron Shumer" userId="8a07225b-c62b-43ea-b31d-689b721a8f50" providerId="ADAL" clId="{314FC96A-AE87-4DC5-A073-1074594C8A0C}" dt="2024-07-08T21:10:18.340" v="4547" actId="478"/>
          <ac:picMkLst>
            <pc:docMk/>
            <pc:sldMk cId="1936228376" sldId="269"/>
            <ac:picMk id="6" creationId="{3B88F472-0335-C098-F202-5E6EFFC6EE21}"/>
          </ac:picMkLst>
        </pc:picChg>
        <pc:picChg chg="add mod">
          <ac:chgData name="Aaron Shumer" userId="8a07225b-c62b-43ea-b31d-689b721a8f50" providerId="ADAL" clId="{314FC96A-AE87-4DC5-A073-1074594C8A0C}" dt="2024-07-09T12:34:13.793" v="4685" actId="1076"/>
          <ac:picMkLst>
            <pc:docMk/>
            <pc:sldMk cId="1936228376" sldId="269"/>
            <ac:picMk id="8" creationId="{234BF40D-DDAC-D1B8-073B-8FDC736E70F1}"/>
          </ac:picMkLst>
        </pc:picChg>
      </pc:sldChg>
      <pc:sldChg chg="addSp delSp modSp new mod modAnim">
        <pc:chgData name="Aaron Shumer" userId="8a07225b-c62b-43ea-b31d-689b721a8f50" providerId="ADAL" clId="{314FC96A-AE87-4DC5-A073-1074594C8A0C}" dt="2024-07-10T13:52:28.112" v="6762" actId="1076"/>
        <pc:sldMkLst>
          <pc:docMk/>
          <pc:sldMk cId="3081554694" sldId="270"/>
        </pc:sldMkLst>
        <pc:spChg chg="del">
          <ac:chgData name="Aaron Shumer" userId="8a07225b-c62b-43ea-b31d-689b721a8f50" providerId="ADAL" clId="{314FC96A-AE87-4DC5-A073-1074594C8A0C}" dt="2024-07-09T12:46:02.323" v="4689" actId="478"/>
          <ac:spMkLst>
            <pc:docMk/>
            <pc:sldMk cId="3081554694" sldId="270"/>
            <ac:spMk id="2" creationId="{1D266B93-454C-AB1C-9A51-4CEC3482BAE8}"/>
          </ac:spMkLst>
        </pc:spChg>
        <pc:spChg chg="del">
          <ac:chgData name="Aaron Shumer" userId="8a07225b-c62b-43ea-b31d-689b721a8f50" providerId="ADAL" clId="{314FC96A-AE87-4DC5-A073-1074594C8A0C}" dt="2024-07-09T13:10:13.710" v="4768" actId="478"/>
          <ac:spMkLst>
            <pc:docMk/>
            <pc:sldMk cId="3081554694" sldId="270"/>
            <ac:spMk id="3" creationId="{9D0E7125-C3D8-3B8C-D2B2-5478ECF8B18E}"/>
          </ac:spMkLst>
        </pc:spChg>
        <pc:spChg chg="add mod">
          <ac:chgData name="Aaron Shumer" userId="8a07225b-c62b-43ea-b31d-689b721a8f50" providerId="ADAL" clId="{314FC96A-AE87-4DC5-A073-1074594C8A0C}" dt="2024-07-09T20:17:58.434" v="5584" actId="1076"/>
          <ac:spMkLst>
            <pc:docMk/>
            <pc:sldMk cId="3081554694" sldId="270"/>
            <ac:spMk id="11" creationId="{268FF95C-6F68-A2A0-EC75-2DE5DDBD8DAB}"/>
          </ac:spMkLst>
        </pc:spChg>
        <pc:picChg chg="add mod modCrop">
          <ac:chgData name="Aaron Shumer" userId="8a07225b-c62b-43ea-b31d-689b721a8f50" providerId="ADAL" clId="{314FC96A-AE87-4DC5-A073-1074594C8A0C}" dt="2024-07-10T13:52:28.112" v="6762" actId="1076"/>
          <ac:picMkLst>
            <pc:docMk/>
            <pc:sldMk cId="3081554694" sldId="270"/>
            <ac:picMk id="5" creationId="{3609073E-9F98-4C7F-65A6-2F691B038D3D}"/>
          </ac:picMkLst>
        </pc:picChg>
        <pc:picChg chg="add mod modCrop">
          <ac:chgData name="Aaron Shumer" userId="8a07225b-c62b-43ea-b31d-689b721a8f50" providerId="ADAL" clId="{314FC96A-AE87-4DC5-A073-1074594C8A0C}" dt="2024-07-09T20:20:20.222" v="5593" actId="1076"/>
          <ac:picMkLst>
            <pc:docMk/>
            <pc:sldMk cId="3081554694" sldId="270"/>
            <ac:picMk id="7" creationId="{E119FA0F-9BD7-1C67-F9B7-79F54613A00C}"/>
          </ac:picMkLst>
        </pc:picChg>
      </pc:sldChg>
      <pc:sldChg chg="addSp delSp modSp new mod modAnim modNotesTx">
        <pc:chgData name="Aaron Shumer" userId="8a07225b-c62b-43ea-b31d-689b721a8f50" providerId="ADAL" clId="{314FC96A-AE87-4DC5-A073-1074594C8A0C}" dt="2024-07-10T01:00:36.084" v="6702"/>
        <pc:sldMkLst>
          <pc:docMk/>
          <pc:sldMk cId="3702110664" sldId="271"/>
        </pc:sldMkLst>
        <pc:spChg chg="del mod">
          <ac:chgData name="Aaron Shumer" userId="8a07225b-c62b-43ea-b31d-689b721a8f50" providerId="ADAL" clId="{314FC96A-AE87-4DC5-A073-1074594C8A0C}" dt="2024-07-09T18:11:33.125" v="4796" actId="478"/>
          <ac:spMkLst>
            <pc:docMk/>
            <pc:sldMk cId="3702110664" sldId="271"/>
            <ac:spMk id="2" creationId="{73A825C5-F608-FBB3-9CC5-38111D826AF3}"/>
          </ac:spMkLst>
        </pc:spChg>
        <pc:spChg chg="mod">
          <ac:chgData name="Aaron Shumer" userId="8a07225b-c62b-43ea-b31d-689b721a8f50" providerId="ADAL" clId="{314FC96A-AE87-4DC5-A073-1074594C8A0C}" dt="2024-07-10T01:00:13.195" v="6701" actId="20577"/>
          <ac:spMkLst>
            <pc:docMk/>
            <pc:sldMk cId="3702110664" sldId="271"/>
            <ac:spMk id="3" creationId="{6D1BA0F3-3284-A73C-16AB-278FD7AAA3DD}"/>
          </ac:spMkLst>
        </pc:spChg>
        <pc:spChg chg="add del mod">
          <ac:chgData name="Aaron Shumer" userId="8a07225b-c62b-43ea-b31d-689b721a8f50" providerId="ADAL" clId="{314FC96A-AE87-4DC5-A073-1074594C8A0C}" dt="2024-07-09T18:11:35.642" v="4798" actId="478"/>
          <ac:spMkLst>
            <pc:docMk/>
            <pc:sldMk cId="3702110664" sldId="271"/>
            <ac:spMk id="5" creationId="{15A251FC-1C90-926A-1C3F-CBFBB367982C}"/>
          </ac:spMkLst>
        </pc:spChg>
        <pc:spChg chg="add mod">
          <ac:chgData name="Aaron Shumer" userId="8a07225b-c62b-43ea-b31d-689b721a8f50" providerId="ADAL" clId="{314FC96A-AE87-4DC5-A073-1074594C8A0C}" dt="2024-07-09T20:22:58.540" v="5597" actId="14100"/>
          <ac:spMkLst>
            <pc:docMk/>
            <pc:sldMk cId="3702110664" sldId="271"/>
            <ac:spMk id="6" creationId="{225DBF05-ABB0-A499-17EB-D5750375AB1A}"/>
          </ac:spMkLst>
        </pc:spChg>
        <pc:picChg chg="add mod">
          <ac:chgData name="Aaron Shumer" userId="8a07225b-c62b-43ea-b31d-689b721a8f50" providerId="ADAL" clId="{314FC96A-AE87-4DC5-A073-1074594C8A0C}" dt="2024-07-09T19:05:43.087" v="5201" actId="1076"/>
          <ac:picMkLst>
            <pc:docMk/>
            <pc:sldMk cId="3702110664" sldId="271"/>
            <ac:picMk id="8" creationId="{B1A9C74E-8A44-5C9A-5460-19FC6C284666}"/>
          </ac:picMkLst>
        </pc:picChg>
        <pc:picChg chg="add mod">
          <ac:chgData name="Aaron Shumer" userId="8a07225b-c62b-43ea-b31d-689b721a8f50" providerId="ADAL" clId="{314FC96A-AE87-4DC5-A073-1074594C8A0C}" dt="2024-07-10T00:59:59.294" v="6697" actId="1076"/>
          <ac:picMkLst>
            <pc:docMk/>
            <pc:sldMk cId="3702110664" sldId="271"/>
            <ac:picMk id="10" creationId="{970ABB9E-0FFD-607A-A8AE-EE87F9A14D5D}"/>
          </ac:picMkLst>
        </pc:picChg>
        <pc:inkChg chg="add del">
          <ac:chgData name="Aaron Shumer" userId="8a07225b-c62b-43ea-b31d-689b721a8f50" providerId="ADAL" clId="{314FC96A-AE87-4DC5-A073-1074594C8A0C}" dt="2024-07-09T19:12:34.158" v="5308" actId="9405"/>
          <ac:inkMkLst>
            <pc:docMk/>
            <pc:sldMk cId="3702110664" sldId="271"/>
            <ac:inkMk id="11" creationId="{5394B63E-6A38-E66F-2999-7DF82B9DA961}"/>
          </ac:inkMkLst>
        </pc:inkChg>
        <pc:inkChg chg="add del">
          <ac:chgData name="Aaron Shumer" userId="8a07225b-c62b-43ea-b31d-689b721a8f50" providerId="ADAL" clId="{314FC96A-AE87-4DC5-A073-1074594C8A0C}" dt="2024-07-09T19:12:33.837" v="5307" actId="9405"/>
          <ac:inkMkLst>
            <pc:docMk/>
            <pc:sldMk cId="3702110664" sldId="271"/>
            <ac:inkMk id="12" creationId="{D0850E07-D3FE-770B-93D1-B4A036C08C18}"/>
          </ac:inkMkLst>
        </pc:inkChg>
      </pc:sldChg>
      <pc:sldChg chg="addSp delSp modSp new mod modNotesTx">
        <pc:chgData name="Aaron Shumer" userId="8a07225b-c62b-43ea-b31d-689b721a8f50" providerId="ADAL" clId="{314FC96A-AE87-4DC5-A073-1074594C8A0C}" dt="2024-07-09T20:28:11.954" v="5679" actId="1076"/>
        <pc:sldMkLst>
          <pc:docMk/>
          <pc:sldMk cId="2516911589" sldId="272"/>
        </pc:sldMkLst>
        <pc:spChg chg="del">
          <ac:chgData name="Aaron Shumer" userId="8a07225b-c62b-43ea-b31d-689b721a8f50" providerId="ADAL" clId="{314FC96A-AE87-4DC5-A073-1074594C8A0C}" dt="2024-07-09T20:24:15.984" v="5603" actId="478"/>
          <ac:spMkLst>
            <pc:docMk/>
            <pc:sldMk cId="2516911589" sldId="272"/>
            <ac:spMk id="2" creationId="{03042FDE-51DC-7EDE-780D-D4AC1B18429E}"/>
          </ac:spMkLst>
        </pc:spChg>
        <pc:spChg chg="del">
          <ac:chgData name="Aaron Shumer" userId="8a07225b-c62b-43ea-b31d-689b721a8f50" providerId="ADAL" clId="{314FC96A-AE87-4DC5-A073-1074594C8A0C}" dt="2024-07-09T20:24:15.375" v="5602" actId="478"/>
          <ac:spMkLst>
            <pc:docMk/>
            <pc:sldMk cId="2516911589" sldId="272"/>
            <ac:spMk id="3" creationId="{D5E6D795-F881-875C-EA65-BD1C437DB123}"/>
          </ac:spMkLst>
        </pc:spChg>
        <pc:spChg chg="add mod">
          <ac:chgData name="Aaron Shumer" userId="8a07225b-c62b-43ea-b31d-689b721a8f50" providerId="ADAL" clId="{314FC96A-AE87-4DC5-A073-1074594C8A0C}" dt="2024-07-09T20:24:25.119" v="5610"/>
          <ac:spMkLst>
            <pc:docMk/>
            <pc:sldMk cId="2516911589" sldId="272"/>
            <ac:spMk id="6" creationId="{69320951-AAE3-F6BD-3372-544E6B90DDEA}"/>
          </ac:spMkLst>
        </pc:spChg>
        <pc:picChg chg="add mod">
          <ac:chgData name="Aaron Shumer" userId="8a07225b-c62b-43ea-b31d-689b721a8f50" providerId="ADAL" clId="{314FC96A-AE87-4DC5-A073-1074594C8A0C}" dt="2024-07-09T20:28:11.954" v="5679" actId="1076"/>
          <ac:picMkLst>
            <pc:docMk/>
            <pc:sldMk cId="2516911589" sldId="272"/>
            <ac:picMk id="5" creationId="{216B11E0-E7B8-AF7E-CC32-2B2934AE8D0D}"/>
          </ac:picMkLst>
        </pc:picChg>
        <pc:picChg chg="add mod">
          <ac:chgData name="Aaron Shumer" userId="8a07225b-c62b-43ea-b31d-689b721a8f50" providerId="ADAL" clId="{314FC96A-AE87-4DC5-A073-1074594C8A0C}" dt="2024-07-09T20:28:05.199" v="5677" actId="1076"/>
          <ac:picMkLst>
            <pc:docMk/>
            <pc:sldMk cId="2516911589" sldId="272"/>
            <ac:picMk id="8" creationId="{179CA908-3FAF-E81A-47C8-F869B69C1A50}"/>
          </ac:picMkLst>
        </pc:picChg>
      </pc:sldChg>
      <pc:sldChg chg="addSp delSp modSp add mod modNotesTx">
        <pc:chgData name="Aaron Shumer" userId="8a07225b-c62b-43ea-b31d-689b721a8f50" providerId="ADAL" clId="{314FC96A-AE87-4DC5-A073-1074594C8A0C}" dt="2024-07-09T20:28:19.572" v="5683" actId="1076"/>
        <pc:sldMkLst>
          <pc:docMk/>
          <pc:sldMk cId="1736254514" sldId="273"/>
        </pc:sldMkLst>
        <pc:picChg chg="add mod">
          <ac:chgData name="Aaron Shumer" userId="8a07225b-c62b-43ea-b31d-689b721a8f50" providerId="ADAL" clId="{314FC96A-AE87-4DC5-A073-1074594C8A0C}" dt="2024-07-09T20:28:15.279" v="5680" actId="1076"/>
          <ac:picMkLst>
            <pc:docMk/>
            <pc:sldMk cId="1736254514" sldId="273"/>
            <ac:picMk id="3" creationId="{EAF2B929-4BC6-C41B-1F39-05DAD6336B99}"/>
          </ac:picMkLst>
        </pc:picChg>
        <pc:picChg chg="del">
          <ac:chgData name="Aaron Shumer" userId="8a07225b-c62b-43ea-b31d-689b721a8f50" providerId="ADAL" clId="{314FC96A-AE87-4DC5-A073-1074594C8A0C}" dt="2024-07-09T20:24:36.960" v="5612" actId="478"/>
          <ac:picMkLst>
            <pc:docMk/>
            <pc:sldMk cId="1736254514" sldId="273"/>
            <ac:picMk id="5" creationId="{216B11E0-E7B8-AF7E-CC32-2B2934AE8D0D}"/>
          </ac:picMkLst>
        </pc:picChg>
        <pc:picChg chg="add mod">
          <ac:chgData name="Aaron Shumer" userId="8a07225b-c62b-43ea-b31d-689b721a8f50" providerId="ADAL" clId="{314FC96A-AE87-4DC5-A073-1074594C8A0C}" dt="2024-07-09T20:28:19.572" v="5683" actId="1076"/>
          <ac:picMkLst>
            <pc:docMk/>
            <pc:sldMk cId="1736254514" sldId="273"/>
            <ac:picMk id="7" creationId="{FB0EE82B-6427-00B4-2871-5EDAED2A5037}"/>
          </ac:picMkLst>
        </pc:picChg>
      </pc:sldChg>
      <pc:sldChg chg="addSp delSp modSp add mod modNotesTx">
        <pc:chgData name="Aaron Shumer" userId="8a07225b-c62b-43ea-b31d-689b721a8f50" providerId="ADAL" clId="{314FC96A-AE87-4DC5-A073-1074594C8A0C}" dt="2024-07-09T20:28:29.380" v="5688" actId="1076"/>
        <pc:sldMkLst>
          <pc:docMk/>
          <pc:sldMk cId="1685998629" sldId="274"/>
        </pc:sldMkLst>
        <pc:picChg chg="del">
          <ac:chgData name="Aaron Shumer" userId="8a07225b-c62b-43ea-b31d-689b721a8f50" providerId="ADAL" clId="{314FC96A-AE87-4DC5-A073-1074594C8A0C}" dt="2024-07-09T20:24:53.767" v="5621" actId="478"/>
          <ac:picMkLst>
            <pc:docMk/>
            <pc:sldMk cId="1685998629" sldId="274"/>
            <ac:picMk id="3" creationId="{EAF2B929-4BC6-C41B-1F39-05DAD6336B99}"/>
          </ac:picMkLst>
        </pc:picChg>
        <pc:picChg chg="add mod">
          <ac:chgData name="Aaron Shumer" userId="8a07225b-c62b-43ea-b31d-689b721a8f50" providerId="ADAL" clId="{314FC96A-AE87-4DC5-A073-1074594C8A0C}" dt="2024-07-09T20:28:27.503" v="5687" actId="1076"/>
          <ac:picMkLst>
            <pc:docMk/>
            <pc:sldMk cId="1685998629" sldId="274"/>
            <ac:picMk id="4" creationId="{F5DD60EC-96A4-7DDC-4A70-4A4BD39E0C76}"/>
          </ac:picMkLst>
        </pc:picChg>
        <pc:picChg chg="add mod">
          <ac:chgData name="Aaron Shumer" userId="8a07225b-c62b-43ea-b31d-689b721a8f50" providerId="ADAL" clId="{314FC96A-AE87-4DC5-A073-1074594C8A0C}" dt="2024-07-09T20:28:29.380" v="5688" actId="1076"/>
          <ac:picMkLst>
            <pc:docMk/>
            <pc:sldMk cId="1685998629" sldId="274"/>
            <ac:picMk id="7" creationId="{CC7EF718-FF84-0E67-A783-B322E94FB425}"/>
          </ac:picMkLst>
        </pc:picChg>
      </pc:sldChg>
      <pc:sldChg chg="addSp delSp modSp add mod modNotesTx">
        <pc:chgData name="Aaron Shumer" userId="8a07225b-c62b-43ea-b31d-689b721a8f50" providerId="ADAL" clId="{314FC96A-AE87-4DC5-A073-1074594C8A0C}" dt="2024-07-09T20:28:36.789" v="5692" actId="1076"/>
        <pc:sldMkLst>
          <pc:docMk/>
          <pc:sldMk cId="3131837576" sldId="275"/>
        </pc:sldMkLst>
        <pc:picChg chg="add mod">
          <ac:chgData name="Aaron Shumer" userId="8a07225b-c62b-43ea-b31d-689b721a8f50" providerId="ADAL" clId="{314FC96A-AE87-4DC5-A073-1074594C8A0C}" dt="2024-07-09T20:28:36.789" v="5692" actId="1076"/>
          <ac:picMkLst>
            <pc:docMk/>
            <pc:sldMk cId="3131837576" sldId="275"/>
            <ac:picMk id="3" creationId="{D0247063-5D9C-34CB-EDC4-05BFC030F1F9}"/>
          </ac:picMkLst>
        </pc:picChg>
        <pc:picChg chg="del">
          <ac:chgData name="Aaron Shumer" userId="8a07225b-c62b-43ea-b31d-689b721a8f50" providerId="ADAL" clId="{314FC96A-AE87-4DC5-A073-1074594C8A0C}" dt="2024-07-09T20:25:35.807" v="5628" actId="478"/>
          <ac:picMkLst>
            <pc:docMk/>
            <pc:sldMk cId="3131837576" sldId="275"/>
            <ac:picMk id="4" creationId="{F5DD60EC-96A4-7DDC-4A70-4A4BD39E0C76}"/>
          </ac:picMkLst>
        </pc:picChg>
        <pc:picChg chg="add mod">
          <ac:chgData name="Aaron Shumer" userId="8a07225b-c62b-43ea-b31d-689b721a8f50" providerId="ADAL" clId="{314FC96A-AE87-4DC5-A073-1074594C8A0C}" dt="2024-07-09T20:27:53.883" v="5674" actId="1076"/>
          <ac:picMkLst>
            <pc:docMk/>
            <pc:sldMk cId="3131837576" sldId="275"/>
            <ac:picMk id="7" creationId="{3A7B1086-B4DE-53C1-4685-41ADFB9E8A0F}"/>
          </ac:picMkLst>
        </pc:picChg>
      </pc:sldChg>
      <pc:sldChg chg="addSp delSp modSp new del mod">
        <pc:chgData name="Aaron Shumer" userId="8a07225b-c62b-43ea-b31d-689b721a8f50" providerId="ADAL" clId="{314FC96A-AE87-4DC5-A073-1074594C8A0C}" dt="2024-07-09T20:32:34.575" v="5856" actId="2696"/>
        <pc:sldMkLst>
          <pc:docMk/>
          <pc:sldMk cId="1817480973" sldId="276"/>
        </pc:sldMkLst>
        <pc:spChg chg="mod">
          <ac:chgData name="Aaron Shumer" userId="8a07225b-c62b-43ea-b31d-689b721a8f50" providerId="ADAL" clId="{314FC96A-AE87-4DC5-A073-1074594C8A0C}" dt="2024-07-09T20:29:20.617" v="5704" actId="14100"/>
          <ac:spMkLst>
            <pc:docMk/>
            <pc:sldMk cId="1817480973" sldId="276"/>
            <ac:spMk id="2" creationId="{E4109F92-A403-A28D-5C87-B1AD1E8FA7B0}"/>
          </ac:spMkLst>
        </pc:spChg>
        <pc:spChg chg="del">
          <ac:chgData name="Aaron Shumer" userId="8a07225b-c62b-43ea-b31d-689b721a8f50" providerId="ADAL" clId="{314FC96A-AE87-4DC5-A073-1074594C8A0C}" dt="2024-07-09T20:29:58.487" v="5711" actId="478"/>
          <ac:spMkLst>
            <pc:docMk/>
            <pc:sldMk cId="1817480973" sldId="276"/>
            <ac:spMk id="3" creationId="{AE7784A4-2584-AFC0-7832-5DCB64AE5D99}"/>
          </ac:spMkLst>
        </pc:spChg>
        <pc:spChg chg="add mod">
          <ac:chgData name="Aaron Shumer" userId="8a07225b-c62b-43ea-b31d-689b721a8f50" providerId="ADAL" clId="{314FC96A-AE87-4DC5-A073-1074594C8A0C}" dt="2024-07-09T20:30:47.538" v="5770" actId="1076"/>
          <ac:spMkLst>
            <pc:docMk/>
            <pc:sldMk cId="1817480973" sldId="276"/>
            <ac:spMk id="4" creationId="{D2F13896-E0F7-DDA0-D21D-F0F24A03B67A}"/>
          </ac:spMkLst>
        </pc:spChg>
        <pc:picChg chg="add mod">
          <ac:chgData name="Aaron Shumer" userId="8a07225b-c62b-43ea-b31d-689b721a8f50" providerId="ADAL" clId="{314FC96A-AE87-4DC5-A073-1074594C8A0C}" dt="2024-07-09T20:32:26.789" v="5855" actId="1076"/>
          <ac:picMkLst>
            <pc:docMk/>
            <pc:sldMk cId="1817480973" sldId="276"/>
            <ac:picMk id="5" creationId="{E4FF979B-7471-A265-F04A-5DA9271D8ABC}"/>
          </ac:picMkLst>
        </pc:picChg>
        <pc:picChg chg="add mod">
          <ac:chgData name="Aaron Shumer" userId="8a07225b-c62b-43ea-b31d-689b721a8f50" providerId="ADAL" clId="{314FC96A-AE87-4DC5-A073-1074594C8A0C}" dt="2024-07-09T20:32:21.247" v="5853" actId="1076"/>
          <ac:picMkLst>
            <pc:docMk/>
            <pc:sldMk cId="1817480973" sldId="276"/>
            <ac:picMk id="6" creationId="{03247EC8-ED25-CA1A-D8F4-E133905421CE}"/>
          </ac:picMkLst>
        </pc:picChg>
      </pc:sldChg>
      <pc:sldChg chg="addSp delSp modSp add mod modAnim">
        <pc:chgData name="Aaron Shumer" userId="8a07225b-c62b-43ea-b31d-689b721a8f50" providerId="ADAL" clId="{314FC96A-AE87-4DC5-A073-1074594C8A0C}" dt="2024-07-10T01:01:13.899" v="6705"/>
        <pc:sldMkLst>
          <pc:docMk/>
          <pc:sldMk cId="2579312662" sldId="276"/>
        </pc:sldMkLst>
        <pc:spChg chg="add mod">
          <ac:chgData name="Aaron Shumer" userId="8a07225b-c62b-43ea-b31d-689b721a8f50" providerId="ADAL" clId="{314FC96A-AE87-4DC5-A073-1074594C8A0C}" dt="2024-07-09T20:37:31.946" v="6253" actId="14100"/>
          <ac:spMkLst>
            <pc:docMk/>
            <pc:sldMk cId="2579312662" sldId="276"/>
            <ac:spMk id="2" creationId="{945AB39C-2A70-051A-D615-44F01B131E8E}"/>
          </ac:spMkLst>
        </pc:spChg>
        <pc:spChg chg="mod">
          <ac:chgData name="Aaron Shumer" userId="8a07225b-c62b-43ea-b31d-689b721a8f50" providerId="ADAL" clId="{314FC96A-AE87-4DC5-A073-1074594C8A0C}" dt="2024-07-09T20:32:53.051" v="5870" actId="20577"/>
          <ac:spMkLst>
            <pc:docMk/>
            <pc:sldMk cId="2579312662" sldId="276"/>
            <ac:spMk id="6" creationId="{69320951-AAE3-F6BD-3372-544E6B90DDEA}"/>
          </ac:spMkLst>
        </pc:spChg>
        <pc:picChg chg="del mod">
          <ac:chgData name="Aaron Shumer" userId="8a07225b-c62b-43ea-b31d-689b721a8f50" providerId="ADAL" clId="{314FC96A-AE87-4DC5-A073-1074594C8A0C}" dt="2024-07-09T20:32:55.325" v="5872" actId="478"/>
          <ac:picMkLst>
            <pc:docMk/>
            <pc:sldMk cId="2579312662" sldId="276"/>
            <ac:picMk id="3" creationId="{D0247063-5D9C-34CB-EDC4-05BFC030F1F9}"/>
          </ac:picMkLst>
        </pc:picChg>
        <pc:picChg chg="add mod">
          <ac:chgData name="Aaron Shumer" userId="8a07225b-c62b-43ea-b31d-689b721a8f50" providerId="ADAL" clId="{314FC96A-AE87-4DC5-A073-1074594C8A0C}" dt="2024-07-09T20:38:17.169" v="6260" actId="1076"/>
          <ac:picMkLst>
            <pc:docMk/>
            <pc:sldMk cId="2579312662" sldId="276"/>
            <ac:picMk id="5" creationId="{82262D0F-2D9C-56DF-184D-13A40FEF7E10}"/>
          </ac:picMkLst>
        </pc:picChg>
        <pc:picChg chg="del">
          <ac:chgData name="Aaron Shumer" userId="8a07225b-c62b-43ea-b31d-689b721a8f50" providerId="ADAL" clId="{314FC96A-AE87-4DC5-A073-1074594C8A0C}" dt="2024-07-09T20:32:55.666" v="5873" actId="478"/>
          <ac:picMkLst>
            <pc:docMk/>
            <pc:sldMk cId="2579312662" sldId="276"/>
            <ac:picMk id="7" creationId="{3A7B1086-B4DE-53C1-4685-41ADFB9E8A0F}"/>
          </ac:picMkLst>
        </pc:picChg>
        <pc:picChg chg="add mod">
          <ac:chgData name="Aaron Shumer" userId="8a07225b-c62b-43ea-b31d-689b721a8f50" providerId="ADAL" clId="{314FC96A-AE87-4DC5-A073-1074594C8A0C}" dt="2024-07-09T20:38:15.523" v="6259" actId="1076"/>
          <ac:picMkLst>
            <pc:docMk/>
            <pc:sldMk cId="2579312662" sldId="276"/>
            <ac:picMk id="9" creationId="{92EC24FF-562F-4DEB-C588-48679BF5CEDC}"/>
          </ac:picMkLst>
        </pc:picChg>
      </pc:sldChg>
      <pc:sldChg chg="addSp delSp modSp new mod">
        <pc:chgData name="Aaron Shumer" userId="8a07225b-c62b-43ea-b31d-689b721a8f50" providerId="ADAL" clId="{314FC96A-AE87-4DC5-A073-1074594C8A0C}" dt="2024-07-11T12:46:07.546" v="6776" actId="1076"/>
        <pc:sldMkLst>
          <pc:docMk/>
          <pc:sldMk cId="3716441885" sldId="277"/>
        </pc:sldMkLst>
        <pc:spChg chg="mod">
          <ac:chgData name="Aaron Shumer" userId="8a07225b-c62b-43ea-b31d-689b721a8f50" providerId="ADAL" clId="{314FC96A-AE87-4DC5-A073-1074594C8A0C}" dt="2024-07-09T20:38:31.540" v="6273" actId="14100"/>
          <ac:spMkLst>
            <pc:docMk/>
            <pc:sldMk cId="3716441885" sldId="277"/>
            <ac:spMk id="2" creationId="{F5D25C9D-EA5D-057F-0E41-381830D91678}"/>
          </ac:spMkLst>
        </pc:spChg>
        <pc:spChg chg="del">
          <ac:chgData name="Aaron Shumer" userId="8a07225b-c62b-43ea-b31d-689b721a8f50" providerId="ADAL" clId="{314FC96A-AE87-4DC5-A073-1074594C8A0C}" dt="2024-07-09T20:38:46.853" v="6274" actId="478"/>
          <ac:spMkLst>
            <pc:docMk/>
            <pc:sldMk cId="3716441885" sldId="277"/>
            <ac:spMk id="3" creationId="{059F6FB4-4B5D-C87F-9F01-EFCD2B72AED8}"/>
          </ac:spMkLst>
        </pc:spChg>
        <pc:picChg chg="add del mod">
          <ac:chgData name="Aaron Shumer" userId="8a07225b-c62b-43ea-b31d-689b721a8f50" providerId="ADAL" clId="{314FC96A-AE87-4DC5-A073-1074594C8A0C}" dt="2024-07-09T20:39:38.999" v="6284" actId="478"/>
          <ac:picMkLst>
            <pc:docMk/>
            <pc:sldMk cId="3716441885" sldId="277"/>
            <ac:picMk id="5" creationId="{10ABDC7C-C8D0-040D-0C35-C32DAB21F764}"/>
          </ac:picMkLst>
        </pc:picChg>
        <pc:picChg chg="add mod">
          <ac:chgData name="Aaron Shumer" userId="8a07225b-c62b-43ea-b31d-689b721a8f50" providerId="ADAL" clId="{314FC96A-AE87-4DC5-A073-1074594C8A0C}" dt="2024-07-11T12:46:07.546" v="6776" actId="1076"/>
          <ac:picMkLst>
            <pc:docMk/>
            <pc:sldMk cId="3716441885" sldId="277"/>
            <ac:picMk id="7" creationId="{A6E16EC0-43D1-1BCB-5B79-0F0EAFC3C2AA}"/>
          </ac:picMkLst>
        </pc:picChg>
      </pc:sldChg>
      <pc:sldChg chg="addSp delSp modSp add del mod ord">
        <pc:chgData name="Aaron Shumer" userId="8a07225b-c62b-43ea-b31d-689b721a8f50" providerId="ADAL" clId="{314FC96A-AE87-4DC5-A073-1074594C8A0C}" dt="2024-07-09T20:32:09.692" v="5849" actId="47"/>
        <pc:sldMkLst>
          <pc:docMk/>
          <pc:sldMk cId="3971415860" sldId="277"/>
        </pc:sldMkLst>
        <pc:spChg chg="add mod">
          <ac:chgData name="Aaron Shumer" userId="8a07225b-c62b-43ea-b31d-689b721a8f50" providerId="ADAL" clId="{314FC96A-AE87-4DC5-A073-1074594C8A0C}" dt="2024-07-09T20:32:04.270" v="5848" actId="20577"/>
          <ac:spMkLst>
            <pc:docMk/>
            <pc:sldMk cId="3971415860" sldId="277"/>
            <ac:spMk id="3" creationId="{474B1E18-1185-4215-F401-5C42771D29B0}"/>
          </ac:spMkLst>
        </pc:spChg>
        <pc:spChg chg="mod">
          <ac:chgData name="Aaron Shumer" userId="8a07225b-c62b-43ea-b31d-689b721a8f50" providerId="ADAL" clId="{314FC96A-AE87-4DC5-A073-1074594C8A0C}" dt="2024-07-09T20:31:43.735" v="5803" actId="120"/>
          <ac:spMkLst>
            <pc:docMk/>
            <pc:sldMk cId="3971415860" sldId="277"/>
            <ac:spMk id="4" creationId="{D2F13896-E0F7-DDA0-D21D-F0F24A03B67A}"/>
          </ac:spMkLst>
        </pc:spChg>
        <pc:picChg chg="del">
          <ac:chgData name="Aaron Shumer" userId="8a07225b-c62b-43ea-b31d-689b721a8f50" providerId="ADAL" clId="{314FC96A-AE87-4DC5-A073-1074594C8A0C}" dt="2024-07-09T20:31:53.477" v="5805" actId="478"/>
          <ac:picMkLst>
            <pc:docMk/>
            <pc:sldMk cId="3971415860" sldId="277"/>
            <ac:picMk id="5" creationId="{E4FF979B-7471-A265-F04A-5DA9271D8ABC}"/>
          </ac:picMkLst>
        </pc:picChg>
        <pc:picChg chg="del">
          <ac:chgData name="Aaron Shumer" userId="8a07225b-c62b-43ea-b31d-689b721a8f50" providerId="ADAL" clId="{314FC96A-AE87-4DC5-A073-1074594C8A0C}" dt="2024-07-09T20:31:53.762" v="5806" actId="478"/>
          <ac:picMkLst>
            <pc:docMk/>
            <pc:sldMk cId="3971415860" sldId="277"/>
            <ac:picMk id="6" creationId="{03247EC8-ED25-CA1A-D8F4-E133905421CE}"/>
          </ac:picMkLst>
        </pc:picChg>
      </pc:sldChg>
      <pc:sldChg chg="addSp delSp modSp add mod">
        <pc:chgData name="Aaron Shumer" userId="8a07225b-c62b-43ea-b31d-689b721a8f50" providerId="ADAL" clId="{314FC96A-AE87-4DC5-A073-1074594C8A0C}" dt="2024-07-10T13:45:47.534" v="6760" actId="1076"/>
        <pc:sldMkLst>
          <pc:docMk/>
          <pc:sldMk cId="2045469906" sldId="278"/>
        </pc:sldMkLst>
        <pc:spChg chg="mod">
          <ac:chgData name="Aaron Shumer" userId="8a07225b-c62b-43ea-b31d-689b721a8f50" providerId="ADAL" clId="{314FC96A-AE87-4DC5-A073-1074594C8A0C}" dt="2024-07-10T01:14:18.528" v="6735" actId="1076"/>
          <ac:spMkLst>
            <pc:docMk/>
            <pc:sldMk cId="2045469906" sldId="278"/>
            <ac:spMk id="2" creationId="{F5D25C9D-EA5D-057F-0E41-381830D91678}"/>
          </ac:spMkLst>
        </pc:spChg>
        <pc:spChg chg="add del">
          <ac:chgData name="Aaron Shumer" userId="8a07225b-c62b-43ea-b31d-689b721a8f50" providerId="ADAL" clId="{314FC96A-AE87-4DC5-A073-1074594C8A0C}" dt="2024-07-10T01:09:58.093" v="6725" actId="22"/>
          <ac:spMkLst>
            <pc:docMk/>
            <pc:sldMk cId="2045469906" sldId="278"/>
            <ac:spMk id="4" creationId="{2E49A9D6-D762-C020-FA83-9B30681B9C14}"/>
          </ac:spMkLst>
        </pc:spChg>
        <pc:picChg chg="add del mod">
          <ac:chgData name="Aaron Shumer" userId="8a07225b-c62b-43ea-b31d-689b721a8f50" providerId="ADAL" clId="{314FC96A-AE87-4DC5-A073-1074594C8A0C}" dt="2024-07-10T01:14:06.184" v="6730" actId="478"/>
          <ac:picMkLst>
            <pc:docMk/>
            <pc:sldMk cId="2045469906" sldId="278"/>
            <ac:picMk id="6" creationId="{05E35FDC-F74B-2F46-0163-C24060ECEB61}"/>
          </ac:picMkLst>
        </pc:picChg>
        <pc:picChg chg="del">
          <ac:chgData name="Aaron Shumer" userId="8a07225b-c62b-43ea-b31d-689b721a8f50" providerId="ADAL" clId="{314FC96A-AE87-4DC5-A073-1074594C8A0C}" dt="2024-07-10T01:04:08.840" v="6723" actId="478"/>
          <ac:picMkLst>
            <pc:docMk/>
            <pc:sldMk cId="2045469906" sldId="278"/>
            <ac:picMk id="7" creationId="{A6E16EC0-43D1-1BCB-5B79-0F0EAFC3C2AA}"/>
          </ac:picMkLst>
        </pc:picChg>
        <pc:picChg chg="add mod">
          <ac:chgData name="Aaron Shumer" userId="8a07225b-c62b-43ea-b31d-689b721a8f50" providerId="ADAL" clId="{314FC96A-AE87-4DC5-A073-1074594C8A0C}" dt="2024-07-10T13:45:47.534" v="6760" actId="1076"/>
          <ac:picMkLst>
            <pc:docMk/>
            <pc:sldMk cId="2045469906" sldId="278"/>
            <ac:picMk id="9" creationId="{7F09BD45-478A-E5B0-9E42-086ED5842136}"/>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5T12:16:43.059"/>
    </inkml:context>
    <inkml:brush xml:id="br0">
      <inkml:brushProperty name="width" value="0.035" units="cm"/>
      <inkml:brushProperty name="height" value="0.035" units="cm"/>
      <inkml:brushProperty name="color" value="#E71224"/>
    </inkml:brush>
  </inkml:definitions>
  <inkml:trace contextRef="#ctx0" brushRef="#br0">11 0 24575,'0'5'0,"0"5"0,0 5 0,-5 5 0,-1-1-8191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E8AABD-2B0E-4F65-BDED-A807097B208C}" type="datetimeFigureOut">
              <a:rPr lang="en-US" smtClean="0"/>
              <a:t>7/28/2024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C9BB9C-091D-46BE-991C-C240205E9187}" type="slidenum">
              <a:rPr lang="en-US" smtClean="0"/>
              <a:t>‹#›</a:t>
            </a:fld>
            <a:endParaRPr lang="en-US"/>
          </a:p>
        </p:txBody>
      </p:sp>
    </p:spTree>
    <p:extLst>
      <p:ext uri="{BB962C8B-B14F-4D97-AF65-F5344CB8AC3E}">
        <p14:creationId xmlns:p14="http://schemas.microsoft.com/office/powerpoint/2010/main" val="972181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Analyzing the performance of your model</a:t>
            </a:r>
          </a:p>
        </p:txBody>
      </p:sp>
      <p:sp>
        <p:nvSpPr>
          <p:cNvPr id="4" name="Slide Number Placeholder 3"/>
          <p:cNvSpPr>
            <a:spLocks noGrp="1"/>
          </p:cNvSpPr>
          <p:nvPr>
            <p:ph type="sldNum" sz="quarter" idx="5"/>
          </p:nvPr>
        </p:nvSpPr>
        <p:spPr/>
        <p:txBody>
          <a:bodyPr/>
          <a:lstStyle/>
          <a:p>
            <a:fld id="{E9C9BB9C-091D-46BE-991C-C240205E9187}" type="slidenum">
              <a:rPr lang="en-US" smtClean="0"/>
              <a:t>1</a:t>
            </a:fld>
            <a:endParaRPr lang="en-US"/>
          </a:p>
        </p:txBody>
      </p:sp>
    </p:spTree>
    <p:extLst>
      <p:ext uri="{BB962C8B-B14F-4D97-AF65-F5344CB8AC3E}">
        <p14:creationId xmlns:p14="http://schemas.microsoft.com/office/powerpoint/2010/main" val="1222068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confusion matrix of a new model, which model is better based off of these metrics?</a:t>
            </a:r>
          </a:p>
        </p:txBody>
      </p:sp>
      <p:sp>
        <p:nvSpPr>
          <p:cNvPr id="4" name="Slide Number Placeholder 3"/>
          <p:cNvSpPr>
            <a:spLocks noGrp="1"/>
          </p:cNvSpPr>
          <p:nvPr>
            <p:ph type="sldNum" sz="quarter" idx="5"/>
          </p:nvPr>
        </p:nvSpPr>
        <p:spPr/>
        <p:txBody>
          <a:bodyPr/>
          <a:lstStyle/>
          <a:p>
            <a:fld id="{E9C9BB9C-091D-46BE-991C-C240205E9187}" type="slidenum">
              <a:rPr lang="en-US" smtClean="0"/>
              <a:t>10</a:t>
            </a:fld>
            <a:endParaRPr lang="en-US"/>
          </a:p>
        </p:txBody>
      </p:sp>
    </p:spTree>
    <p:extLst>
      <p:ext uri="{BB962C8B-B14F-4D97-AF65-F5344CB8AC3E}">
        <p14:creationId xmlns:p14="http://schemas.microsoft.com/office/powerpoint/2010/main" val="926824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C9BB9C-091D-46BE-991C-C240205E9187}" type="slidenum">
              <a:rPr lang="en-US" smtClean="0"/>
              <a:t>11</a:t>
            </a:fld>
            <a:endParaRPr lang="en-US"/>
          </a:p>
        </p:txBody>
      </p:sp>
    </p:spTree>
    <p:extLst>
      <p:ext uri="{BB962C8B-B14F-4D97-AF65-F5344CB8AC3E}">
        <p14:creationId xmlns:p14="http://schemas.microsoft.com/office/powerpoint/2010/main" val="1840967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C9BB9C-091D-46BE-991C-C240205E9187}" type="slidenum">
              <a:rPr lang="en-US" smtClean="0"/>
              <a:t>12</a:t>
            </a:fld>
            <a:endParaRPr lang="en-US"/>
          </a:p>
        </p:txBody>
      </p:sp>
    </p:spTree>
    <p:extLst>
      <p:ext uri="{BB962C8B-B14F-4D97-AF65-F5344CB8AC3E}">
        <p14:creationId xmlns:p14="http://schemas.microsoft.com/office/powerpoint/2010/main" val="3237666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ideal situation. When two curves don’t overlap at all means model has an ideal measure of separability. It is perfectly able to distinguish between positive class and negative class.</a:t>
            </a:r>
          </a:p>
          <a:p>
            <a:endParaRPr lang="en-US" dirty="0"/>
          </a:p>
        </p:txBody>
      </p:sp>
      <p:sp>
        <p:nvSpPr>
          <p:cNvPr id="4" name="Slide Number Placeholder 3"/>
          <p:cNvSpPr>
            <a:spLocks noGrp="1"/>
          </p:cNvSpPr>
          <p:nvPr>
            <p:ph type="sldNum" sz="quarter" idx="5"/>
          </p:nvPr>
        </p:nvSpPr>
        <p:spPr/>
        <p:txBody>
          <a:bodyPr/>
          <a:lstStyle/>
          <a:p>
            <a:fld id="{E9C9BB9C-091D-46BE-991C-C240205E9187}" type="slidenum">
              <a:rPr lang="en-US" smtClean="0"/>
              <a:t>13</a:t>
            </a:fld>
            <a:endParaRPr lang="en-US"/>
          </a:p>
        </p:txBody>
      </p:sp>
    </p:spTree>
    <p:extLst>
      <p:ext uri="{BB962C8B-B14F-4D97-AF65-F5344CB8AC3E}">
        <p14:creationId xmlns:p14="http://schemas.microsoft.com/office/powerpoint/2010/main" val="1381724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two distributions overlap, we introduce type 1 and type 2 errors. Depending upon the threshold, we can minimize or maximize them. When AUC is 0.7, it means there is a 70% chance that the model will be able to distinguish between positive class and negative class.</a:t>
            </a:r>
          </a:p>
          <a:p>
            <a:endParaRPr lang="en-US" dirty="0"/>
          </a:p>
        </p:txBody>
      </p:sp>
      <p:sp>
        <p:nvSpPr>
          <p:cNvPr id="4" name="Slide Number Placeholder 3"/>
          <p:cNvSpPr>
            <a:spLocks noGrp="1"/>
          </p:cNvSpPr>
          <p:nvPr>
            <p:ph type="sldNum" sz="quarter" idx="5"/>
          </p:nvPr>
        </p:nvSpPr>
        <p:spPr/>
        <p:txBody>
          <a:bodyPr/>
          <a:lstStyle/>
          <a:p>
            <a:fld id="{E9C9BB9C-091D-46BE-991C-C240205E9187}" type="slidenum">
              <a:rPr lang="en-US" smtClean="0"/>
              <a:t>14</a:t>
            </a:fld>
            <a:endParaRPr lang="en-US"/>
          </a:p>
        </p:txBody>
      </p:sp>
    </p:spTree>
    <p:extLst>
      <p:ext uri="{BB962C8B-B14F-4D97-AF65-F5344CB8AC3E}">
        <p14:creationId xmlns:p14="http://schemas.microsoft.com/office/powerpoint/2010/main" val="3885724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worst situation. When AUC is approximately 0.5, the model has no discrimination capacity to distinguish between positive class and negative class.</a:t>
            </a:r>
          </a:p>
          <a:p>
            <a:endParaRPr lang="en-US" dirty="0"/>
          </a:p>
        </p:txBody>
      </p:sp>
      <p:sp>
        <p:nvSpPr>
          <p:cNvPr id="4" name="Slide Number Placeholder 3"/>
          <p:cNvSpPr>
            <a:spLocks noGrp="1"/>
          </p:cNvSpPr>
          <p:nvPr>
            <p:ph type="sldNum" sz="quarter" idx="5"/>
          </p:nvPr>
        </p:nvSpPr>
        <p:spPr/>
        <p:txBody>
          <a:bodyPr/>
          <a:lstStyle/>
          <a:p>
            <a:fld id="{E9C9BB9C-091D-46BE-991C-C240205E9187}" type="slidenum">
              <a:rPr lang="en-US" smtClean="0"/>
              <a:t>15</a:t>
            </a:fld>
            <a:endParaRPr lang="en-US"/>
          </a:p>
        </p:txBody>
      </p:sp>
    </p:spTree>
    <p:extLst>
      <p:ext uri="{BB962C8B-B14F-4D97-AF65-F5344CB8AC3E}">
        <p14:creationId xmlns:p14="http://schemas.microsoft.com/office/powerpoint/2010/main" val="2121994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AUC is approximately 0, the model is actually reciprocating the classes. It means the model is predicting a negative class as a positive class and vice versa.</a:t>
            </a:r>
          </a:p>
          <a:p>
            <a:endParaRPr lang="en-US" dirty="0"/>
          </a:p>
        </p:txBody>
      </p:sp>
      <p:sp>
        <p:nvSpPr>
          <p:cNvPr id="4" name="Slide Number Placeholder 3"/>
          <p:cNvSpPr>
            <a:spLocks noGrp="1"/>
          </p:cNvSpPr>
          <p:nvPr>
            <p:ph type="sldNum" sz="quarter" idx="5"/>
          </p:nvPr>
        </p:nvSpPr>
        <p:spPr/>
        <p:txBody>
          <a:bodyPr/>
          <a:lstStyle/>
          <a:p>
            <a:fld id="{E9C9BB9C-091D-46BE-991C-C240205E9187}" type="slidenum">
              <a:rPr lang="en-US" smtClean="0"/>
              <a:t>16</a:t>
            </a:fld>
            <a:endParaRPr lang="en-US"/>
          </a:p>
        </p:txBody>
      </p:sp>
    </p:spTree>
    <p:extLst>
      <p:ext uri="{BB962C8B-B14F-4D97-AF65-F5344CB8AC3E}">
        <p14:creationId xmlns:p14="http://schemas.microsoft.com/office/powerpoint/2010/main" val="1488733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C9BB9C-091D-46BE-991C-C240205E9187}" type="slidenum">
              <a:rPr lang="en-US" smtClean="0"/>
              <a:t>17</a:t>
            </a:fld>
            <a:endParaRPr lang="en-US"/>
          </a:p>
        </p:txBody>
      </p:sp>
    </p:spTree>
    <p:extLst>
      <p:ext uri="{BB962C8B-B14F-4D97-AF65-F5344CB8AC3E}">
        <p14:creationId xmlns:p14="http://schemas.microsoft.com/office/powerpoint/2010/main" val="2833764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choice of evaluation metric completely depends on the type of model and your implementation of the model</a:t>
            </a:r>
          </a:p>
          <a:p>
            <a:endParaRPr lang="en-US" dirty="0"/>
          </a:p>
        </p:txBody>
      </p:sp>
      <p:sp>
        <p:nvSpPr>
          <p:cNvPr id="4" name="Slide Number Placeholder 3"/>
          <p:cNvSpPr>
            <a:spLocks noGrp="1"/>
          </p:cNvSpPr>
          <p:nvPr>
            <p:ph type="sldNum" sz="quarter" idx="5"/>
          </p:nvPr>
        </p:nvSpPr>
        <p:spPr/>
        <p:txBody>
          <a:bodyPr/>
          <a:lstStyle/>
          <a:p>
            <a:fld id="{E9C9BB9C-091D-46BE-991C-C240205E9187}" type="slidenum">
              <a:rPr lang="en-US" smtClean="0"/>
              <a:t>2</a:t>
            </a:fld>
            <a:endParaRPr lang="en-US"/>
          </a:p>
        </p:txBody>
      </p:sp>
    </p:spTree>
    <p:extLst>
      <p:ext uri="{BB962C8B-B14F-4D97-AF65-F5344CB8AC3E}">
        <p14:creationId xmlns:p14="http://schemas.microsoft.com/office/powerpoint/2010/main" val="1727897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MSE is the average squared distance between the observed and predicted values. </a:t>
            </a:r>
          </a:p>
          <a:p>
            <a:endParaRPr lang="en-US" dirty="0"/>
          </a:p>
          <a:p>
            <a:r>
              <a:rPr lang="en-US" dirty="0"/>
              <a:t>Squaring the differences eliminates negative values for the differences and ensures that the mean squared error is always greater than or equal to zero. </a:t>
            </a:r>
          </a:p>
          <a:p>
            <a:endParaRPr lang="en-US" dirty="0"/>
          </a:p>
          <a:p>
            <a:r>
              <a:rPr lang="en-US" dirty="0"/>
              <a:t>Only a perfect model with no error produces an MSE of zero. </a:t>
            </a:r>
          </a:p>
          <a:p>
            <a:endParaRPr lang="en-US" dirty="0"/>
          </a:p>
          <a:p>
            <a:r>
              <a:rPr lang="en-US" dirty="0"/>
              <a:t>Additionally, squaring increases the impact of larger errors. These calculations disproportionately penalize larger errors more than smaller errors. This property is essential when you want your model to have smaller errors.</a:t>
            </a:r>
          </a:p>
          <a:p>
            <a:endParaRPr lang="en-US" dirty="0"/>
          </a:p>
          <a:p>
            <a:endParaRPr lang="en-US" dirty="0"/>
          </a:p>
        </p:txBody>
      </p:sp>
      <p:sp>
        <p:nvSpPr>
          <p:cNvPr id="4" name="Slide Number Placeholder 3"/>
          <p:cNvSpPr>
            <a:spLocks noGrp="1"/>
          </p:cNvSpPr>
          <p:nvPr>
            <p:ph type="sldNum" sz="quarter" idx="5"/>
          </p:nvPr>
        </p:nvSpPr>
        <p:spPr/>
        <p:txBody>
          <a:bodyPr/>
          <a:lstStyle/>
          <a:p>
            <a:fld id="{E9C9BB9C-091D-46BE-991C-C240205E9187}" type="slidenum">
              <a:rPr lang="en-US" smtClean="0"/>
              <a:t>3</a:t>
            </a:fld>
            <a:endParaRPr lang="en-US"/>
          </a:p>
        </p:txBody>
      </p:sp>
    </p:spTree>
    <p:extLst>
      <p:ext uri="{BB962C8B-B14F-4D97-AF65-F5344CB8AC3E}">
        <p14:creationId xmlns:p14="http://schemas.microsoft.com/office/powerpoint/2010/main" val="1626846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C9BB9C-091D-46BE-991C-C240205E9187}" type="slidenum">
              <a:rPr lang="en-US" smtClean="0"/>
              <a:t>4</a:t>
            </a:fld>
            <a:endParaRPr lang="en-US"/>
          </a:p>
        </p:txBody>
      </p:sp>
    </p:spTree>
    <p:extLst>
      <p:ext uri="{BB962C8B-B14F-4D97-AF65-F5344CB8AC3E}">
        <p14:creationId xmlns:p14="http://schemas.microsoft.com/office/powerpoint/2010/main" val="3151915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it uses squared units rather than the natural data units, the interpretation is less intuitive.</a:t>
            </a:r>
          </a:p>
          <a:p>
            <a:endParaRPr lang="en-US" dirty="0"/>
          </a:p>
          <a:p>
            <a:r>
              <a:rPr lang="en-US" dirty="0"/>
              <a:t>MSE squares the errors, which means that larger errors have a disproportionately large impact on the final metric. This makes MSE highly sensitive to outliers. A single outlier can significantly skew the MSE, leading to an inaccurate assessment of model performance.</a:t>
            </a:r>
          </a:p>
          <a:p>
            <a:endParaRPr lang="en-US" dirty="0"/>
          </a:p>
          <a:p>
            <a:r>
              <a:rPr lang="en-US" dirty="0"/>
              <a:t>MSE may not be the best choice in applications where robustness to outliers is essential. Other metrics, such as Mean Absolute Error (MAE), can be more robust since they do not square the errors and thus treat all deviations more equally.</a:t>
            </a:r>
          </a:p>
          <a:p>
            <a:endParaRPr lang="en-US" dirty="0"/>
          </a:p>
        </p:txBody>
      </p:sp>
      <p:sp>
        <p:nvSpPr>
          <p:cNvPr id="4" name="Slide Number Placeholder 3"/>
          <p:cNvSpPr>
            <a:spLocks noGrp="1"/>
          </p:cNvSpPr>
          <p:nvPr>
            <p:ph type="sldNum" sz="quarter" idx="5"/>
          </p:nvPr>
        </p:nvSpPr>
        <p:spPr/>
        <p:txBody>
          <a:bodyPr/>
          <a:lstStyle/>
          <a:p>
            <a:fld id="{E9C9BB9C-091D-46BE-991C-C240205E9187}" type="slidenum">
              <a:rPr lang="en-US" smtClean="0"/>
              <a:t>5</a:t>
            </a:fld>
            <a:endParaRPr lang="en-US"/>
          </a:p>
        </p:txBody>
      </p:sp>
    </p:spTree>
    <p:extLst>
      <p:ext uri="{BB962C8B-B14F-4D97-AF65-F5344CB8AC3E}">
        <p14:creationId xmlns:p14="http://schemas.microsoft.com/office/powerpoint/2010/main" val="2348918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C9BB9C-091D-46BE-991C-C240205E9187}" type="slidenum">
              <a:rPr lang="en-US" smtClean="0"/>
              <a:t>6</a:t>
            </a:fld>
            <a:endParaRPr lang="en-US"/>
          </a:p>
        </p:txBody>
      </p:sp>
    </p:spTree>
    <p:extLst>
      <p:ext uri="{BB962C8B-B14F-4D97-AF65-F5344CB8AC3E}">
        <p14:creationId xmlns:p14="http://schemas.microsoft.com/office/powerpoint/2010/main" val="602921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C9BB9C-091D-46BE-991C-C240205E9187}" type="slidenum">
              <a:rPr lang="en-US" smtClean="0"/>
              <a:t>7</a:t>
            </a:fld>
            <a:endParaRPr lang="en-US"/>
          </a:p>
        </p:txBody>
      </p:sp>
    </p:spTree>
    <p:extLst>
      <p:ext uri="{BB962C8B-B14F-4D97-AF65-F5344CB8AC3E}">
        <p14:creationId xmlns:p14="http://schemas.microsoft.com/office/powerpoint/2010/main" val="3253618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Confusion Matrix is not exactly a performance metric but sort of a basis on which other metrics evaluate the results.</a:t>
            </a:r>
          </a:p>
          <a:p>
            <a:endParaRPr lang="en-US" dirty="0"/>
          </a:p>
          <a:p>
            <a:r>
              <a:rPr lang="en-US" dirty="0"/>
              <a:t>Can we use precision as our only metric?</a:t>
            </a:r>
          </a:p>
          <a:p>
            <a:endParaRPr lang="en-US" dirty="0"/>
          </a:p>
          <a:p>
            <a:r>
              <a:rPr lang="en-US" dirty="0"/>
              <a:t>A trivial way to get perfect precision is to only make negative predictions and one very confident positive prediction.</a:t>
            </a:r>
          </a:p>
          <a:p>
            <a:endParaRPr lang="en-US" dirty="0"/>
          </a:p>
          <a:p>
            <a:r>
              <a:rPr lang="en-US" dirty="0"/>
              <a:t>Such a classifier would not be very useful, so precision is usually used alongside another metric</a:t>
            </a:r>
          </a:p>
        </p:txBody>
      </p:sp>
      <p:sp>
        <p:nvSpPr>
          <p:cNvPr id="4" name="Slide Number Placeholder 3"/>
          <p:cNvSpPr>
            <a:spLocks noGrp="1"/>
          </p:cNvSpPr>
          <p:nvPr>
            <p:ph type="sldNum" sz="quarter" idx="5"/>
          </p:nvPr>
        </p:nvSpPr>
        <p:spPr/>
        <p:txBody>
          <a:bodyPr/>
          <a:lstStyle/>
          <a:p>
            <a:fld id="{E9C9BB9C-091D-46BE-991C-C240205E9187}" type="slidenum">
              <a:rPr lang="en-US" smtClean="0"/>
              <a:t>8</a:t>
            </a:fld>
            <a:endParaRPr lang="en-US"/>
          </a:p>
        </p:txBody>
      </p:sp>
    </p:spTree>
    <p:extLst>
      <p:ext uri="{BB962C8B-B14F-4D97-AF65-F5344CB8AC3E}">
        <p14:creationId xmlns:p14="http://schemas.microsoft.com/office/powerpoint/2010/main" val="1347315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often convenient to combine precision and recall into one metric called the F1 score</a:t>
            </a:r>
          </a:p>
          <a:p>
            <a:endParaRPr lang="en-US" dirty="0"/>
          </a:p>
          <a:p>
            <a:r>
              <a:rPr lang="en-US" dirty="0"/>
              <a:t>Where the regular mean treats all values equally, the harmonic mean gives more weight to lower values</a:t>
            </a:r>
          </a:p>
          <a:p>
            <a:endParaRPr lang="en-US" dirty="0"/>
          </a:p>
          <a:p>
            <a:r>
              <a:rPr lang="en-US" dirty="0"/>
              <a:t>Classifier will only get good F1 score if both recall and precision are high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highest possible value of an F-score is 1.0, indicating perfect precision and recall, and the lowest possible value is 0, if precision and recall are zero. </a:t>
            </a:r>
          </a:p>
          <a:p>
            <a:endParaRPr lang="en-US" dirty="0"/>
          </a:p>
        </p:txBody>
      </p:sp>
      <p:sp>
        <p:nvSpPr>
          <p:cNvPr id="4" name="Slide Number Placeholder 3"/>
          <p:cNvSpPr>
            <a:spLocks noGrp="1"/>
          </p:cNvSpPr>
          <p:nvPr>
            <p:ph type="sldNum" sz="quarter" idx="5"/>
          </p:nvPr>
        </p:nvSpPr>
        <p:spPr/>
        <p:txBody>
          <a:bodyPr/>
          <a:lstStyle/>
          <a:p>
            <a:fld id="{E9C9BB9C-091D-46BE-991C-C240205E9187}" type="slidenum">
              <a:rPr lang="en-US" smtClean="0"/>
              <a:t>9</a:t>
            </a:fld>
            <a:endParaRPr lang="en-US"/>
          </a:p>
        </p:txBody>
      </p:sp>
    </p:spTree>
    <p:extLst>
      <p:ext uri="{BB962C8B-B14F-4D97-AF65-F5344CB8AC3E}">
        <p14:creationId xmlns:p14="http://schemas.microsoft.com/office/powerpoint/2010/main" val="372689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A2EEE2-E3B5-460E-A250-910E35202E45}" type="datetimeFigureOut">
              <a:rPr lang="en-US" smtClean="0"/>
              <a:t>7/28/2024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AE7E61-CF91-4253-AF60-A80C28EF30B9}" type="slidenum">
              <a:rPr lang="en-US" smtClean="0"/>
              <a:t>‹#›</a:t>
            </a:fld>
            <a:endParaRPr lang="en-US"/>
          </a:p>
        </p:txBody>
      </p:sp>
    </p:spTree>
    <p:extLst>
      <p:ext uri="{BB962C8B-B14F-4D97-AF65-F5344CB8AC3E}">
        <p14:creationId xmlns:p14="http://schemas.microsoft.com/office/powerpoint/2010/main" val="4209076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2EEE2-E3B5-460E-A250-910E35202E45}" type="datetimeFigureOut">
              <a:rPr lang="en-US" smtClean="0"/>
              <a:t>7/28/2024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AE7E61-CF91-4253-AF60-A80C28EF30B9}" type="slidenum">
              <a:rPr lang="en-US" smtClean="0"/>
              <a:t>‹#›</a:t>
            </a:fld>
            <a:endParaRPr lang="en-US"/>
          </a:p>
        </p:txBody>
      </p:sp>
    </p:spTree>
    <p:extLst>
      <p:ext uri="{BB962C8B-B14F-4D97-AF65-F5344CB8AC3E}">
        <p14:creationId xmlns:p14="http://schemas.microsoft.com/office/powerpoint/2010/main" val="4155214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2EEE2-E3B5-460E-A250-910E35202E45}" type="datetimeFigureOut">
              <a:rPr lang="en-US" smtClean="0"/>
              <a:t>7/28/2024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AE7E61-CF91-4253-AF60-A80C28EF30B9}"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68703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2EEE2-E3B5-460E-A250-910E35202E45}" type="datetimeFigureOut">
              <a:rPr lang="en-US" smtClean="0"/>
              <a:t>7/28/2024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AE7E61-CF91-4253-AF60-A80C28EF30B9}" type="slidenum">
              <a:rPr lang="en-US" smtClean="0"/>
              <a:t>‹#›</a:t>
            </a:fld>
            <a:endParaRPr lang="en-US"/>
          </a:p>
        </p:txBody>
      </p:sp>
    </p:spTree>
    <p:extLst>
      <p:ext uri="{BB962C8B-B14F-4D97-AF65-F5344CB8AC3E}">
        <p14:creationId xmlns:p14="http://schemas.microsoft.com/office/powerpoint/2010/main" val="2788001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2EEE2-E3B5-460E-A250-910E35202E45}" type="datetimeFigureOut">
              <a:rPr lang="en-US" smtClean="0"/>
              <a:t>7/28/2024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AE7E61-CF91-4253-AF60-A80C28EF30B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85413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2EEE2-E3B5-460E-A250-910E35202E45}" type="datetimeFigureOut">
              <a:rPr lang="en-US" smtClean="0"/>
              <a:t>7/28/2024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AE7E61-CF91-4253-AF60-A80C28EF30B9}" type="slidenum">
              <a:rPr lang="en-US" smtClean="0"/>
              <a:t>‹#›</a:t>
            </a:fld>
            <a:endParaRPr lang="en-US"/>
          </a:p>
        </p:txBody>
      </p:sp>
    </p:spTree>
    <p:extLst>
      <p:ext uri="{BB962C8B-B14F-4D97-AF65-F5344CB8AC3E}">
        <p14:creationId xmlns:p14="http://schemas.microsoft.com/office/powerpoint/2010/main" val="34172945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A2EEE2-E3B5-460E-A250-910E35202E45}" type="datetimeFigureOut">
              <a:rPr lang="en-US" smtClean="0"/>
              <a:t>7/28/2024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AE7E61-CF91-4253-AF60-A80C28EF30B9}" type="slidenum">
              <a:rPr lang="en-US" smtClean="0"/>
              <a:t>‹#›</a:t>
            </a:fld>
            <a:endParaRPr lang="en-US"/>
          </a:p>
        </p:txBody>
      </p:sp>
    </p:spTree>
    <p:extLst>
      <p:ext uri="{BB962C8B-B14F-4D97-AF65-F5344CB8AC3E}">
        <p14:creationId xmlns:p14="http://schemas.microsoft.com/office/powerpoint/2010/main" val="18467540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A2EEE2-E3B5-460E-A250-910E35202E45}" type="datetimeFigureOut">
              <a:rPr lang="en-US" smtClean="0"/>
              <a:t>7/28/2024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AE7E61-CF91-4253-AF60-A80C28EF30B9}" type="slidenum">
              <a:rPr lang="en-US" smtClean="0"/>
              <a:t>‹#›</a:t>
            </a:fld>
            <a:endParaRPr lang="en-US"/>
          </a:p>
        </p:txBody>
      </p:sp>
    </p:spTree>
    <p:extLst>
      <p:ext uri="{BB962C8B-B14F-4D97-AF65-F5344CB8AC3E}">
        <p14:creationId xmlns:p14="http://schemas.microsoft.com/office/powerpoint/2010/main" val="4059894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A2EEE2-E3B5-460E-A250-910E35202E45}" type="datetimeFigureOut">
              <a:rPr lang="en-US" smtClean="0"/>
              <a:t>7/28/2024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AE7E61-CF91-4253-AF60-A80C28EF30B9}" type="slidenum">
              <a:rPr lang="en-US" smtClean="0"/>
              <a:t>‹#›</a:t>
            </a:fld>
            <a:endParaRPr lang="en-US"/>
          </a:p>
        </p:txBody>
      </p:sp>
    </p:spTree>
    <p:extLst>
      <p:ext uri="{BB962C8B-B14F-4D97-AF65-F5344CB8AC3E}">
        <p14:creationId xmlns:p14="http://schemas.microsoft.com/office/powerpoint/2010/main" val="1761742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2EEE2-E3B5-460E-A250-910E35202E45}" type="datetimeFigureOut">
              <a:rPr lang="en-US" smtClean="0"/>
              <a:t>7/28/2024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AE7E61-CF91-4253-AF60-A80C28EF30B9}" type="slidenum">
              <a:rPr lang="en-US" smtClean="0"/>
              <a:t>‹#›</a:t>
            </a:fld>
            <a:endParaRPr lang="en-US"/>
          </a:p>
        </p:txBody>
      </p:sp>
    </p:spTree>
    <p:extLst>
      <p:ext uri="{BB962C8B-B14F-4D97-AF65-F5344CB8AC3E}">
        <p14:creationId xmlns:p14="http://schemas.microsoft.com/office/powerpoint/2010/main" val="2398373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A2EEE2-E3B5-460E-A250-910E35202E45}" type="datetimeFigureOut">
              <a:rPr lang="en-US" smtClean="0"/>
              <a:t>7/28/2024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AE7E61-CF91-4253-AF60-A80C28EF30B9}" type="slidenum">
              <a:rPr lang="en-US" smtClean="0"/>
              <a:t>‹#›</a:t>
            </a:fld>
            <a:endParaRPr lang="en-US"/>
          </a:p>
        </p:txBody>
      </p:sp>
    </p:spTree>
    <p:extLst>
      <p:ext uri="{BB962C8B-B14F-4D97-AF65-F5344CB8AC3E}">
        <p14:creationId xmlns:p14="http://schemas.microsoft.com/office/powerpoint/2010/main" val="1876384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A2EEE2-E3B5-460E-A250-910E35202E45}" type="datetimeFigureOut">
              <a:rPr lang="en-US" smtClean="0"/>
              <a:t>7/28/2024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AE7E61-CF91-4253-AF60-A80C28EF30B9}" type="slidenum">
              <a:rPr lang="en-US" smtClean="0"/>
              <a:t>‹#›</a:t>
            </a:fld>
            <a:endParaRPr lang="en-US"/>
          </a:p>
        </p:txBody>
      </p:sp>
    </p:spTree>
    <p:extLst>
      <p:ext uri="{BB962C8B-B14F-4D97-AF65-F5344CB8AC3E}">
        <p14:creationId xmlns:p14="http://schemas.microsoft.com/office/powerpoint/2010/main" val="2627700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A2EEE2-E3B5-460E-A250-910E35202E45}" type="datetimeFigureOut">
              <a:rPr lang="en-US" smtClean="0"/>
              <a:t>7/28/2024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AE7E61-CF91-4253-AF60-A80C28EF30B9}" type="slidenum">
              <a:rPr lang="en-US" smtClean="0"/>
              <a:t>‹#›</a:t>
            </a:fld>
            <a:endParaRPr lang="en-US"/>
          </a:p>
        </p:txBody>
      </p:sp>
    </p:spTree>
    <p:extLst>
      <p:ext uri="{BB962C8B-B14F-4D97-AF65-F5344CB8AC3E}">
        <p14:creationId xmlns:p14="http://schemas.microsoft.com/office/powerpoint/2010/main" val="2028907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2EEE2-E3B5-460E-A250-910E35202E45}" type="datetimeFigureOut">
              <a:rPr lang="en-US" smtClean="0"/>
              <a:t>7/28/2024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AE7E61-CF91-4253-AF60-A80C28EF30B9}" type="slidenum">
              <a:rPr lang="en-US" smtClean="0"/>
              <a:t>‹#›</a:t>
            </a:fld>
            <a:endParaRPr lang="en-US"/>
          </a:p>
        </p:txBody>
      </p:sp>
    </p:spTree>
    <p:extLst>
      <p:ext uri="{BB962C8B-B14F-4D97-AF65-F5344CB8AC3E}">
        <p14:creationId xmlns:p14="http://schemas.microsoft.com/office/powerpoint/2010/main" val="51323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2EEE2-E3B5-460E-A250-910E35202E45}" type="datetimeFigureOut">
              <a:rPr lang="en-US" smtClean="0"/>
              <a:t>7/28/2024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AE7E61-CF91-4253-AF60-A80C28EF30B9}" type="slidenum">
              <a:rPr lang="en-US" smtClean="0"/>
              <a:t>‹#›</a:t>
            </a:fld>
            <a:endParaRPr lang="en-US"/>
          </a:p>
        </p:txBody>
      </p:sp>
    </p:spTree>
    <p:extLst>
      <p:ext uri="{BB962C8B-B14F-4D97-AF65-F5344CB8AC3E}">
        <p14:creationId xmlns:p14="http://schemas.microsoft.com/office/powerpoint/2010/main" val="81974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A2EEE2-E3B5-460E-A250-910E35202E45}" type="datetimeFigureOut">
              <a:rPr lang="en-US" smtClean="0"/>
              <a:t>7/28/2024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AE7E61-CF91-4253-AF60-A80C28EF30B9}" type="slidenum">
              <a:rPr lang="en-US" smtClean="0"/>
              <a:t>‹#›</a:t>
            </a:fld>
            <a:endParaRPr lang="en-US"/>
          </a:p>
        </p:txBody>
      </p:sp>
    </p:spTree>
    <p:extLst>
      <p:ext uri="{BB962C8B-B14F-4D97-AF65-F5344CB8AC3E}">
        <p14:creationId xmlns:p14="http://schemas.microsoft.com/office/powerpoint/2010/main" val="957299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5A2EEE2-E3B5-460E-A250-910E35202E45}" type="datetimeFigureOut">
              <a:rPr lang="en-US" smtClean="0"/>
              <a:t>7/28/2024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3AE7E61-CF91-4253-AF60-A80C28EF30B9}" type="slidenum">
              <a:rPr lang="en-US" smtClean="0"/>
              <a:t>‹#›</a:t>
            </a:fld>
            <a:endParaRPr lang="en-US"/>
          </a:p>
        </p:txBody>
      </p:sp>
    </p:spTree>
    <p:extLst>
      <p:ext uri="{BB962C8B-B14F-4D97-AF65-F5344CB8AC3E}">
        <p14:creationId xmlns:p14="http://schemas.microsoft.com/office/powerpoint/2010/main" val="29256922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ustomXml" Target="../ink/ink1.xml"/><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www.google.com/imgres?q=walmart%20ice%20cream%20doesn't%20melt&amp;imgurl=https%3A%2F%2Fi5.walmartimages.com%2Fasr%2F4b6b8f47-4259-423d-9f60-558db90d8732_1.29f98f66da7e001144dfd2213052bbf4.jpeg%3FodnHeight%3D450%26odnWidth%3D450%26odnBg%3DFFFFFF&amp;imgrefurl=https%3A%2F%2Fwww.mashed.com%2F99526%2Freal-reason-walmart-ice-cream-sandwiches-dont-melt%2F&amp;docid=zdzxfey-hoFXnM&amp;tbnid=z6QOXy0xnOZxLM&amp;vet=12ahUKEwjDxNXE-YiHAxVmFlkFHZZfB9wQM3oECBcQAA..i&amp;w=450&amp;h=450&amp;hcb=2&amp;ved=2ahUKEwjDxNXE-YiHAxVmFlkFHZZfB9wQM3oECBcQAA" TargetMode="External"/><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google.com/imgres?q=temperature&amp;imgurl=https%3A%2F%2Fimages.twinkl.co.uk%2Ftr%2Fimage%2Fupload%2Ft_illustration%2Fillustation%2Ftemperature.png&amp;imgrefurl=https%3A%2F%2Fwww.twinkl.com%2Fteaching-wiki%2Ftemperature&amp;docid=5nvsBsx7NGPzZM&amp;tbnid=ExB4qvfNMDKtRM&amp;vet=12ahUKEwiu6qyS-4iHAxWyD1kFHaSwA7UQM3oECGoQAA..i&amp;w=630&amp;h=315&amp;hcb=2&amp;ved=2ahUKEwiu6qyS-4iHAxWyD1kFHaSwA7UQM3oECGoQAA" TargetMode="External"/><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FA853-E58F-E025-D210-E655F36357FA}"/>
              </a:ext>
            </a:extLst>
          </p:cNvPr>
          <p:cNvSpPr>
            <a:spLocks noGrp="1"/>
          </p:cNvSpPr>
          <p:nvPr>
            <p:ph type="ctrTitle"/>
          </p:nvPr>
        </p:nvSpPr>
        <p:spPr>
          <a:xfrm>
            <a:off x="441540" y="816747"/>
            <a:ext cx="8940899" cy="1088137"/>
          </a:xfrm>
        </p:spPr>
        <p:txBody>
          <a:bodyPr/>
          <a:lstStyle/>
          <a:p>
            <a:r>
              <a:rPr lang="en-US" sz="6000" b="1" dirty="0"/>
              <a:t>Evaluating Your Model</a:t>
            </a:r>
          </a:p>
        </p:txBody>
      </p:sp>
      <p:pic>
        <p:nvPicPr>
          <p:cNvPr id="5" name="Picture 4" descr="A logo for a company&#10;&#10;Description automatically generated">
            <a:extLst>
              <a:ext uri="{FF2B5EF4-FFF2-40B4-BE49-F238E27FC236}">
                <a16:creationId xmlns:a16="http://schemas.microsoft.com/office/drawing/2014/main" id="{B90675CE-B0F7-D385-832E-AC83A3843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87" y="5690760"/>
            <a:ext cx="1088137" cy="1088137"/>
          </a:xfrm>
          <a:prstGeom prst="rect">
            <a:avLst/>
          </a:prstGeom>
        </p:spPr>
      </p:pic>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03B2964D-70AB-6F5A-E984-CB1834EF8F38}"/>
                  </a:ext>
                </a:extLst>
              </p14:cNvPr>
              <p14:cNvContentPartPr/>
              <p14:nvPr/>
            </p14:nvContentPartPr>
            <p14:xfrm>
              <a:off x="6598224" y="5340096"/>
              <a:ext cx="3960" cy="24840"/>
            </p14:xfrm>
          </p:contentPart>
        </mc:Choice>
        <mc:Fallback xmlns="">
          <p:pic>
            <p:nvPicPr>
              <p:cNvPr id="18" name="Ink 17">
                <a:extLst>
                  <a:ext uri="{FF2B5EF4-FFF2-40B4-BE49-F238E27FC236}">
                    <a16:creationId xmlns:a16="http://schemas.microsoft.com/office/drawing/2014/main" id="{03B2964D-70AB-6F5A-E984-CB1834EF8F38}"/>
                  </a:ext>
                </a:extLst>
              </p:cNvPr>
              <p:cNvPicPr/>
              <p:nvPr/>
            </p:nvPicPr>
            <p:blipFill>
              <a:blip r:embed="rId8"/>
              <a:stretch>
                <a:fillRect/>
              </a:stretch>
            </p:blipFill>
            <p:spPr>
              <a:xfrm>
                <a:off x="6592104" y="5333976"/>
                <a:ext cx="16200" cy="37080"/>
              </a:xfrm>
              <a:prstGeom prst="rect">
                <a:avLst/>
              </a:prstGeom>
            </p:spPr>
          </p:pic>
        </mc:Fallback>
      </mc:AlternateContent>
      <p:pic>
        <p:nvPicPr>
          <p:cNvPr id="3" name="Picture 2" descr="A diagram of a diagram&#10;&#10;Description automatically generated with medium confidence">
            <a:extLst>
              <a:ext uri="{FF2B5EF4-FFF2-40B4-BE49-F238E27FC236}">
                <a16:creationId xmlns:a16="http://schemas.microsoft.com/office/drawing/2014/main" id="{55C1EB9F-4246-ADE8-8F31-B4C5F996DDB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22945" y="2448973"/>
            <a:ext cx="5615435" cy="3429000"/>
          </a:xfrm>
          <a:prstGeom prst="rect">
            <a:avLst/>
          </a:prstGeom>
        </p:spPr>
      </p:pic>
    </p:spTree>
    <p:extLst>
      <p:ext uri="{BB962C8B-B14F-4D97-AF65-F5344CB8AC3E}">
        <p14:creationId xmlns:p14="http://schemas.microsoft.com/office/powerpoint/2010/main" val="3698811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A306406-BFF1-84A9-1358-983C61486EC6}"/>
              </a:ext>
            </a:extLst>
          </p:cNvPr>
          <p:cNvSpPr txBox="1">
            <a:spLocks/>
          </p:cNvSpPr>
          <p:nvPr/>
        </p:nvSpPr>
        <p:spPr>
          <a:xfrm>
            <a:off x="366438" y="603504"/>
            <a:ext cx="8596668" cy="72186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Classification Metrics:</a:t>
            </a:r>
          </a:p>
        </p:txBody>
      </p:sp>
      <p:pic>
        <p:nvPicPr>
          <p:cNvPr id="8" name="Picture 7">
            <a:extLst>
              <a:ext uri="{FF2B5EF4-FFF2-40B4-BE49-F238E27FC236}">
                <a16:creationId xmlns:a16="http://schemas.microsoft.com/office/drawing/2014/main" id="{234BF40D-DDAC-D1B8-073B-8FDC736E70F1}"/>
              </a:ext>
            </a:extLst>
          </p:cNvPr>
          <p:cNvPicPr>
            <a:picLocks noChangeAspect="1"/>
          </p:cNvPicPr>
          <p:nvPr/>
        </p:nvPicPr>
        <p:blipFill>
          <a:blip r:embed="rId3"/>
          <a:stretch>
            <a:fillRect/>
          </a:stretch>
        </p:blipFill>
        <p:spPr>
          <a:xfrm>
            <a:off x="6009905" y="1485615"/>
            <a:ext cx="5114925" cy="4476750"/>
          </a:xfrm>
          <a:prstGeom prst="rect">
            <a:avLst/>
          </a:prstGeom>
        </p:spPr>
      </p:pic>
      <p:sp>
        <p:nvSpPr>
          <p:cNvPr id="9" name="Content Placeholder 2">
            <a:extLst>
              <a:ext uri="{FF2B5EF4-FFF2-40B4-BE49-F238E27FC236}">
                <a16:creationId xmlns:a16="http://schemas.microsoft.com/office/drawing/2014/main" id="{0D161E0D-D781-0C87-A180-1E7EFDF9057C}"/>
              </a:ext>
            </a:extLst>
          </p:cNvPr>
          <p:cNvSpPr>
            <a:spLocks noGrp="1"/>
          </p:cNvSpPr>
          <p:nvPr>
            <p:ph idx="1"/>
          </p:nvPr>
        </p:nvSpPr>
        <p:spPr>
          <a:xfrm>
            <a:off x="3319637" y="2817193"/>
            <a:ext cx="5643469" cy="3880773"/>
          </a:xfrm>
        </p:spPr>
        <p:txBody>
          <a:bodyPr/>
          <a:lstStyle/>
          <a:p>
            <a:r>
              <a:rPr lang="en-US" sz="2000" dirty="0"/>
              <a:t>New Metrics</a:t>
            </a:r>
          </a:p>
          <a:p>
            <a:pPr lvl="1"/>
            <a:r>
              <a:rPr lang="en-US" sz="2000" dirty="0"/>
              <a:t>Precision: </a:t>
            </a:r>
            <a:r>
              <a:rPr lang="en-US" sz="2000" dirty="0">
                <a:solidFill>
                  <a:srgbClr val="00B050"/>
                </a:solidFill>
              </a:rPr>
              <a:t>45%</a:t>
            </a:r>
          </a:p>
          <a:p>
            <a:pPr lvl="1"/>
            <a:r>
              <a:rPr lang="en-US" sz="2000" dirty="0"/>
              <a:t>Recall: </a:t>
            </a:r>
            <a:r>
              <a:rPr lang="en-US" sz="2000" dirty="0">
                <a:solidFill>
                  <a:srgbClr val="00B050"/>
                </a:solidFill>
              </a:rPr>
              <a:t>76%</a:t>
            </a:r>
          </a:p>
          <a:p>
            <a:pPr lvl="1"/>
            <a:r>
              <a:rPr lang="en-US" sz="2000" dirty="0"/>
              <a:t>F1Score: </a:t>
            </a:r>
            <a:r>
              <a:rPr lang="en-US" sz="2000" dirty="0">
                <a:solidFill>
                  <a:srgbClr val="00B050"/>
                </a:solidFill>
              </a:rPr>
              <a:t>56%</a:t>
            </a:r>
          </a:p>
          <a:p>
            <a:pPr lvl="1"/>
            <a:r>
              <a:rPr lang="en-US" sz="2000" dirty="0"/>
              <a:t>Accuracy</a:t>
            </a:r>
            <a:r>
              <a:rPr lang="en-US" sz="2000" dirty="0">
                <a:solidFill>
                  <a:srgbClr val="FF0000"/>
                </a:solidFill>
              </a:rPr>
              <a:t>: 94% </a:t>
            </a:r>
          </a:p>
          <a:p>
            <a:pPr lvl="1"/>
            <a:endParaRPr lang="en-US" dirty="0"/>
          </a:p>
        </p:txBody>
      </p:sp>
      <p:sp>
        <p:nvSpPr>
          <p:cNvPr id="10" name="Content Placeholder 2">
            <a:extLst>
              <a:ext uri="{FF2B5EF4-FFF2-40B4-BE49-F238E27FC236}">
                <a16:creationId xmlns:a16="http://schemas.microsoft.com/office/drawing/2014/main" id="{5CC6F654-8EEB-0010-7300-BCF41000A375}"/>
              </a:ext>
            </a:extLst>
          </p:cNvPr>
          <p:cNvSpPr txBox="1">
            <a:spLocks/>
          </p:cNvSpPr>
          <p:nvPr/>
        </p:nvSpPr>
        <p:spPr>
          <a:xfrm>
            <a:off x="366436" y="2817194"/>
            <a:ext cx="5643469"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000" dirty="0"/>
              <a:t>Previous Metrics</a:t>
            </a:r>
          </a:p>
          <a:p>
            <a:pPr lvl="1"/>
            <a:r>
              <a:rPr lang="en-US" sz="2000" dirty="0"/>
              <a:t>Precision: </a:t>
            </a:r>
            <a:r>
              <a:rPr lang="en-US" sz="2000" dirty="0">
                <a:solidFill>
                  <a:srgbClr val="FF0000"/>
                </a:solidFill>
              </a:rPr>
              <a:t>66%</a:t>
            </a:r>
          </a:p>
          <a:p>
            <a:pPr lvl="1"/>
            <a:r>
              <a:rPr lang="en-US" sz="2000" dirty="0"/>
              <a:t>Recall: </a:t>
            </a:r>
            <a:r>
              <a:rPr lang="en-US" sz="2000" dirty="0">
                <a:solidFill>
                  <a:srgbClr val="FF0000"/>
                </a:solidFill>
              </a:rPr>
              <a:t>04%</a:t>
            </a:r>
          </a:p>
          <a:p>
            <a:pPr lvl="1"/>
            <a:r>
              <a:rPr lang="en-US" sz="2000" dirty="0"/>
              <a:t>F1Score: </a:t>
            </a:r>
            <a:r>
              <a:rPr lang="en-US" sz="2000" dirty="0">
                <a:solidFill>
                  <a:srgbClr val="FF0000"/>
                </a:solidFill>
              </a:rPr>
              <a:t>07%</a:t>
            </a:r>
          </a:p>
          <a:p>
            <a:pPr lvl="1"/>
            <a:r>
              <a:rPr lang="en-US" sz="2000" dirty="0"/>
              <a:t>Accuracy: </a:t>
            </a:r>
            <a:r>
              <a:rPr lang="en-US" sz="2000" dirty="0">
                <a:solidFill>
                  <a:srgbClr val="00B050"/>
                </a:solidFill>
              </a:rPr>
              <a:t>95% </a:t>
            </a:r>
          </a:p>
          <a:p>
            <a:pPr lvl="1"/>
            <a:endParaRPr lang="en-US" sz="2000" dirty="0"/>
          </a:p>
        </p:txBody>
      </p:sp>
    </p:spTree>
    <p:extLst>
      <p:ext uri="{BB962C8B-B14F-4D97-AF65-F5344CB8AC3E}">
        <p14:creationId xmlns:p14="http://schemas.microsoft.com/office/powerpoint/2010/main" val="193622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68FF95C-6F68-A2A0-EC75-2DE5DDBD8DAB}"/>
              </a:ext>
            </a:extLst>
          </p:cNvPr>
          <p:cNvSpPr txBox="1">
            <a:spLocks/>
          </p:cNvSpPr>
          <p:nvPr/>
        </p:nvSpPr>
        <p:spPr>
          <a:xfrm>
            <a:off x="373366" y="215577"/>
            <a:ext cx="8596668" cy="72186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Plotting Precision vs. Recall:</a:t>
            </a:r>
          </a:p>
        </p:txBody>
      </p:sp>
      <p:pic>
        <p:nvPicPr>
          <p:cNvPr id="5" name="Picture 4" descr="A blue curve with arrows and a gray arrow&#10;&#10;Description automatically generated with medium confidence">
            <a:extLst>
              <a:ext uri="{FF2B5EF4-FFF2-40B4-BE49-F238E27FC236}">
                <a16:creationId xmlns:a16="http://schemas.microsoft.com/office/drawing/2014/main" id="{3609073E-9F98-4C7F-65A6-2F691B038D3D}"/>
              </a:ext>
            </a:extLst>
          </p:cNvPr>
          <p:cNvPicPr>
            <a:picLocks noChangeAspect="1"/>
          </p:cNvPicPr>
          <p:nvPr/>
        </p:nvPicPr>
        <p:blipFill rotWithShape="1">
          <a:blip r:embed="rId3">
            <a:extLst>
              <a:ext uri="{28A0092B-C50C-407E-A947-70E740481C1C}">
                <a14:useLocalDpi xmlns:a14="http://schemas.microsoft.com/office/drawing/2010/main" val="0"/>
              </a:ext>
            </a:extLst>
          </a:blip>
          <a:srcRect r="1880"/>
          <a:stretch/>
        </p:blipFill>
        <p:spPr>
          <a:xfrm>
            <a:off x="2046902" y="2957734"/>
            <a:ext cx="6658437" cy="3817139"/>
          </a:xfrm>
          <a:prstGeom prst="rect">
            <a:avLst/>
          </a:prstGeom>
        </p:spPr>
      </p:pic>
      <p:pic>
        <p:nvPicPr>
          <p:cNvPr id="7" name="Picture 6" descr="A diagram of numbers and symbols&#10;&#10;Description automatically generated with medium confidence">
            <a:extLst>
              <a:ext uri="{FF2B5EF4-FFF2-40B4-BE49-F238E27FC236}">
                <a16:creationId xmlns:a16="http://schemas.microsoft.com/office/drawing/2014/main" id="{E119FA0F-9BD7-1C67-F9B7-79F54613A00C}"/>
              </a:ext>
            </a:extLst>
          </p:cNvPr>
          <p:cNvPicPr>
            <a:picLocks noChangeAspect="1"/>
          </p:cNvPicPr>
          <p:nvPr/>
        </p:nvPicPr>
        <p:blipFill rotWithShape="1">
          <a:blip r:embed="rId4">
            <a:extLst>
              <a:ext uri="{28A0092B-C50C-407E-A947-70E740481C1C}">
                <a14:useLocalDpi xmlns:a14="http://schemas.microsoft.com/office/drawing/2010/main" val="0"/>
              </a:ext>
            </a:extLst>
          </a:blip>
          <a:srcRect t="21772"/>
          <a:stretch/>
        </p:blipFill>
        <p:spPr>
          <a:xfrm>
            <a:off x="1640392" y="1196083"/>
            <a:ext cx="6561377" cy="1503007"/>
          </a:xfrm>
          <a:prstGeom prst="rect">
            <a:avLst/>
          </a:prstGeom>
        </p:spPr>
      </p:pic>
    </p:spTree>
    <p:extLst>
      <p:ext uri="{BB962C8B-B14F-4D97-AF65-F5344CB8AC3E}">
        <p14:creationId xmlns:p14="http://schemas.microsoft.com/office/powerpoint/2010/main" val="308155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1BA0F3-3284-A73C-16AB-278FD7AAA3DD}"/>
              </a:ext>
            </a:extLst>
          </p:cNvPr>
          <p:cNvSpPr>
            <a:spLocks noGrp="1"/>
          </p:cNvSpPr>
          <p:nvPr>
            <p:ph idx="1"/>
          </p:nvPr>
        </p:nvSpPr>
        <p:spPr>
          <a:xfrm>
            <a:off x="193017" y="1818233"/>
            <a:ext cx="5165236" cy="4546289"/>
          </a:xfrm>
        </p:spPr>
        <p:txBody>
          <a:bodyPr>
            <a:normAutofit/>
          </a:bodyPr>
          <a:lstStyle/>
          <a:p>
            <a:r>
              <a:rPr lang="en-US" sz="1400" dirty="0"/>
              <a:t>Tell us how much the model is capable of distinguishing between classes</a:t>
            </a:r>
          </a:p>
          <a:p>
            <a:pPr lvl="1"/>
            <a:r>
              <a:rPr lang="en-US" sz="1400" dirty="0"/>
              <a:t>Similar to precision recall curve</a:t>
            </a:r>
          </a:p>
          <a:p>
            <a:pPr lvl="1"/>
            <a:r>
              <a:rPr lang="en-US" sz="1400" dirty="0"/>
              <a:t>Plots recall (TPR) against the False Positive Rate</a:t>
            </a:r>
          </a:p>
          <a:p>
            <a:pPr lvl="1"/>
            <a:endParaRPr lang="en-US" sz="1400" dirty="0"/>
          </a:p>
          <a:p>
            <a:pPr lvl="1"/>
            <a:endParaRPr lang="en-US" sz="1400" dirty="0"/>
          </a:p>
          <a:p>
            <a:pPr lvl="1"/>
            <a:endParaRPr lang="en-US" sz="1400" dirty="0"/>
          </a:p>
          <a:p>
            <a:pPr lvl="1"/>
            <a:endParaRPr lang="en-US" sz="1400" dirty="0"/>
          </a:p>
          <a:p>
            <a:pPr lvl="1"/>
            <a:r>
              <a:rPr lang="en-US" sz="1400" dirty="0"/>
              <a:t>Area under the ROC Curve (ROC AUC)</a:t>
            </a:r>
          </a:p>
          <a:p>
            <a:pPr lvl="2"/>
            <a:r>
              <a:rPr lang="en-US" sz="2400" b="1" dirty="0"/>
              <a:t>A metric</a:t>
            </a:r>
          </a:p>
          <a:p>
            <a:pPr lvl="2"/>
            <a:r>
              <a:rPr lang="en-US" dirty="0"/>
              <a:t>Higher the AUC, the better the model is at predicting 0 classes as 0 and 1 classes as 1</a:t>
            </a:r>
          </a:p>
          <a:p>
            <a:pPr lvl="2"/>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p:txBody>
      </p:sp>
      <p:sp>
        <p:nvSpPr>
          <p:cNvPr id="6" name="Title 1">
            <a:extLst>
              <a:ext uri="{FF2B5EF4-FFF2-40B4-BE49-F238E27FC236}">
                <a16:creationId xmlns:a16="http://schemas.microsoft.com/office/drawing/2014/main" id="{225DBF05-ABB0-A499-17EB-D5750375AB1A}"/>
              </a:ext>
            </a:extLst>
          </p:cNvPr>
          <p:cNvSpPr txBox="1">
            <a:spLocks/>
          </p:cNvSpPr>
          <p:nvPr/>
        </p:nvSpPr>
        <p:spPr>
          <a:xfrm>
            <a:off x="394855" y="493478"/>
            <a:ext cx="8887681" cy="721862"/>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dirty="0"/>
              <a:t>Receiver Operating Characteristic (ROC) Curve</a:t>
            </a:r>
          </a:p>
        </p:txBody>
      </p:sp>
      <p:pic>
        <p:nvPicPr>
          <p:cNvPr id="8" name="Picture 7" descr="A graph of a function&#10;&#10;Description automatically generated with medium confidence">
            <a:extLst>
              <a:ext uri="{FF2B5EF4-FFF2-40B4-BE49-F238E27FC236}">
                <a16:creationId xmlns:a16="http://schemas.microsoft.com/office/drawing/2014/main" id="{B1A9C74E-8A44-5C9A-5460-19FC6C284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1972" y="1918146"/>
            <a:ext cx="4074393" cy="3724514"/>
          </a:xfrm>
          <a:prstGeom prst="rect">
            <a:avLst/>
          </a:prstGeom>
        </p:spPr>
      </p:pic>
      <p:pic>
        <p:nvPicPr>
          <p:cNvPr id="10" name="Picture 9" descr="A close-up of a white background&#10;&#10;Description automatically generated">
            <a:extLst>
              <a:ext uri="{FF2B5EF4-FFF2-40B4-BE49-F238E27FC236}">
                <a16:creationId xmlns:a16="http://schemas.microsoft.com/office/drawing/2014/main" id="{970ABB9E-0FFD-607A-A8AE-EE87F9A14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298" y="3150666"/>
            <a:ext cx="4074393" cy="1259473"/>
          </a:xfrm>
          <a:prstGeom prst="rect">
            <a:avLst/>
          </a:prstGeom>
        </p:spPr>
      </p:pic>
    </p:spTree>
    <p:extLst>
      <p:ext uri="{BB962C8B-B14F-4D97-AF65-F5344CB8AC3E}">
        <p14:creationId xmlns:p14="http://schemas.microsoft.com/office/powerpoint/2010/main" val="370211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graph&#10;&#10;Description automatically generated">
            <a:extLst>
              <a:ext uri="{FF2B5EF4-FFF2-40B4-BE49-F238E27FC236}">
                <a16:creationId xmlns:a16="http://schemas.microsoft.com/office/drawing/2014/main" id="{216B11E0-E7B8-AF7E-CC32-2B2934AE8D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79" y="2535382"/>
            <a:ext cx="5763866" cy="2499859"/>
          </a:xfrm>
          <a:prstGeom prst="rect">
            <a:avLst/>
          </a:prstGeom>
        </p:spPr>
      </p:pic>
      <p:sp>
        <p:nvSpPr>
          <p:cNvPr id="6" name="Title 1">
            <a:extLst>
              <a:ext uri="{FF2B5EF4-FFF2-40B4-BE49-F238E27FC236}">
                <a16:creationId xmlns:a16="http://schemas.microsoft.com/office/drawing/2014/main" id="{69320951-AAE3-F6BD-3372-544E6B90DDEA}"/>
              </a:ext>
            </a:extLst>
          </p:cNvPr>
          <p:cNvSpPr txBox="1">
            <a:spLocks/>
          </p:cNvSpPr>
          <p:nvPr/>
        </p:nvSpPr>
        <p:spPr>
          <a:xfrm>
            <a:off x="394855" y="493478"/>
            <a:ext cx="8887681" cy="721862"/>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dirty="0"/>
              <a:t>Receiver Operating Characteristic (ROC) Curve</a:t>
            </a:r>
          </a:p>
        </p:txBody>
      </p:sp>
      <p:pic>
        <p:nvPicPr>
          <p:cNvPr id="8" name="Picture 7" descr="A graph with a red line&#10;&#10;Description automatically generated">
            <a:extLst>
              <a:ext uri="{FF2B5EF4-FFF2-40B4-BE49-F238E27FC236}">
                <a16:creationId xmlns:a16="http://schemas.microsoft.com/office/drawing/2014/main" id="{179CA908-3FAF-E81A-47C8-F869B69C1A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053725"/>
            <a:ext cx="3392110" cy="3085426"/>
          </a:xfrm>
          <a:prstGeom prst="rect">
            <a:avLst/>
          </a:prstGeom>
        </p:spPr>
      </p:pic>
    </p:spTree>
    <p:extLst>
      <p:ext uri="{BB962C8B-B14F-4D97-AF65-F5344CB8AC3E}">
        <p14:creationId xmlns:p14="http://schemas.microsoft.com/office/powerpoint/2010/main" val="2516911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9320951-AAE3-F6BD-3372-544E6B90DDEA}"/>
              </a:ext>
            </a:extLst>
          </p:cNvPr>
          <p:cNvSpPr txBox="1">
            <a:spLocks/>
          </p:cNvSpPr>
          <p:nvPr/>
        </p:nvSpPr>
        <p:spPr>
          <a:xfrm>
            <a:off x="394855" y="493478"/>
            <a:ext cx="8887681" cy="721862"/>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dirty="0"/>
              <a:t>Receiver Operating Characteristic (ROC) Curve</a:t>
            </a:r>
          </a:p>
        </p:txBody>
      </p:sp>
      <p:pic>
        <p:nvPicPr>
          <p:cNvPr id="3" name="Picture 2" descr="A diagram of a diagram&#10;&#10;Description automatically generated">
            <a:extLst>
              <a:ext uri="{FF2B5EF4-FFF2-40B4-BE49-F238E27FC236}">
                <a16:creationId xmlns:a16="http://schemas.microsoft.com/office/drawing/2014/main" id="{EAF2B929-4BC6-C41B-1F39-05DAD6336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72" y="2358736"/>
            <a:ext cx="6301909" cy="2945863"/>
          </a:xfrm>
          <a:prstGeom prst="rect">
            <a:avLst/>
          </a:prstGeom>
        </p:spPr>
      </p:pic>
      <p:pic>
        <p:nvPicPr>
          <p:cNvPr id="7" name="Picture 6" descr="A graph with a red line&#10;&#10;Description automatically generated">
            <a:extLst>
              <a:ext uri="{FF2B5EF4-FFF2-40B4-BE49-F238E27FC236}">
                <a16:creationId xmlns:a16="http://schemas.microsoft.com/office/drawing/2014/main" id="{FB0EE82B-6427-00B4-2871-5EDAED2A50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3371" y="2086729"/>
            <a:ext cx="3343514" cy="3041224"/>
          </a:xfrm>
          <a:prstGeom prst="rect">
            <a:avLst/>
          </a:prstGeom>
        </p:spPr>
      </p:pic>
    </p:spTree>
    <p:extLst>
      <p:ext uri="{BB962C8B-B14F-4D97-AF65-F5344CB8AC3E}">
        <p14:creationId xmlns:p14="http://schemas.microsoft.com/office/powerpoint/2010/main" val="1736254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9320951-AAE3-F6BD-3372-544E6B90DDEA}"/>
              </a:ext>
            </a:extLst>
          </p:cNvPr>
          <p:cNvSpPr txBox="1">
            <a:spLocks/>
          </p:cNvSpPr>
          <p:nvPr/>
        </p:nvSpPr>
        <p:spPr>
          <a:xfrm>
            <a:off x="394855" y="493478"/>
            <a:ext cx="8887681" cy="721862"/>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dirty="0"/>
              <a:t>Receiver Operating Characteristic (ROC) Curve</a:t>
            </a:r>
          </a:p>
        </p:txBody>
      </p:sp>
      <p:pic>
        <p:nvPicPr>
          <p:cNvPr id="4" name="Picture 3" descr="A diagram of a normal distribution&#10;&#10;Description automatically generated">
            <a:extLst>
              <a:ext uri="{FF2B5EF4-FFF2-40B4-BE49-F238E27FC236}">
                <a16:creationId xmlns:a16="http://schemas.microsoft.com/office/drawing/2014/main" id="{F5DD60EC-96A4-7DDC-4A70-4A4BD39E0C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23" y="2566554"/>
            <a:ext cx="4884662" cy="2521848"/>
          </a:xfrm>
          <a:prstGeom prst="rect">
            <a:avLst/>
          </a:prstGeom>
        </p:spPr>
      </p:pic>
      <p:pic>
        <p:nvPicPr>
          <p:cNvPr id="7" name="Picture 6" descr="A red line with black text&#10;&#10;Description automatically generated">
            <a:extLst>
              <a:ext uri="{FF2B5EF4-FFF2-40B4-BE49-F238E27FC236}">
                <a16:creationId xmlns:a16="http://schemas.microsoft.com/office/drawing/2014/main" id="{CC7EF718-FF84-0E67-A783-B322E94FB4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2305" y="1792690"/>
            <a:ext cx="4000282" cy="3638613"/>
          </a:xfrm>
          <a:prstGeom prst="rect">
            <a:avLst/>
          </a:prstGeom>
        </p:spPr>
      </p:pic>
    </p:spTree>
    <p:extLst>
      <p:ext uri="{BB962C8B-B14F-4D97-AF65-F5344CB8AC3E}">
        <p14:creationId xmlns:p14="http://schemas.microsoft.com/office/powerpoint/2010/main" val="1685998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9320951-AAE3-F6BD-3372-544E6B90DDEA}"/>
              </a:ext>
            </a:extLst>
          </p:cNvPr>
          <p:cNvSpPr txBox="1">
            <a:spLocks/>
          </p:cNvSpPr>
          <p:nvPr/>
        </p:nvSpPr>
        <p:spPr>
          <a:xfrm>
            <a:off x="394855" y="493478"/>
            <a:ext cx="8887681" cy="721862"/>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dirty="0"/>
              <a:t>Receiver Operating Characteristic (ROC) Curve</a:t>
            </a:r>
          </a:p>
        </p:txBody>
      </p:sp>
      <p:pic>
        <p:nvPicPr>
          <p:cNvPr id="3" name="Picture 2" descr="A diagram of a normal distribution&#10;&#10;Description automatically generated with medium confidence">
            <a:extLst>
              <a:ext uri="{FF2B5EF4-FFF2-40B4-BE49-F238E27FC236}">
                <a16:creationId xmlns:a16="http://schemas.microsoft.com/office/drawing/2014/main" id="{D0247063-5D9C-34CB-EDC4-05BFC030F1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07" y="2722419"/>
            <a:ext cx="5248852" cy="2039122"/>
          </a:xfrm>
          <a:prstGeom prst="rect">
            <a:avLst/>
          </a:prstGeom>
        </p:spPr>
      </p:pic>
      <p:pic>
        <p:nvPicPr>
          <p:cNvPr id="7" name="Picture 6" descr="A graph with a red line&#10;&#10;Description automatically generated">
            <a:extLst>
              <a:ext uri="{FF2B5EF4-FFF2-40B4-BE49-F238E27FC236}">
                <a16:creationId xmlns:a16="http://schemas.microsoft.com/office/drawing/2014/main" id="{3A7B1086-B4DE-53C1-4685-41ADFB9E8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3990" y="1903557"/>
            <a:ext cx="3561724" cy="3239705"/>
          </a:xfrm>
          <a:prstGeom prst="rect">
            <a:avLst/>
          </a:prstGeom>
        </p:spPr>
      </p:pic>
    </p:spTree>
    <p:extLst>
      <p:ext uri="{BB962C8B-B14F-4D97-AF65-F5344CB8AC3E}">
        <p14:creationId xmlns:p14="http://schemas.microsoft.com/office/powerpoint/2010/main" val="3131837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9320951-AAE3-F6BD-3372-544E6B90DDEA}"/>
              </a:ext>
            </a:extLst>
          </p:cNvPr>
          <p:cNvSpPr txBox="1">
            <a:spLocks/>
          </p:cNvSpPr>
          <p:nvPr/>
        </p:nvSpPr>
        <p:spPr>
          <a:xfrm>
            <a:off x="394855" y="493478"/>
            <a:ext cx="8887681" cy="721862"/>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dirty="0"/>
              <a:t>Baselines</a:t>
            </a:r>
          </a:p>
        </p:txBody>
      </p:sp>
      <p:sp>
        <p:nvSpPr>
          <p:cNvPr id="2" name="Content Placeholder 2">
            <a:extLst>
              <a:ext uri="{FF2B5EF4-FFF2-40B4-BE49-F238E27FC236}">
                <a16:creationId xmlns:a16="http://schemas.microsoft.com/office/drawing/2014/main" id="{945AB39C-2A70-051A-D615-44F01B131E8E}"/>
              </a:ext>
            </a:extLst>
          </p:cNvPr>
          <p:cNvSpPr>
            <a:spLocks noGrp="1"/>
          </p:cNvSpPr>
          <p:nvPr>
            <p:ph idx="1"/>
          </p:nvPr>
        </p:nvSpPr>
        <p:spPr>
          <a:xfrm>
            <a:off x="946916" y="1490830"/>
            <a:ext cx="7095648" cy="1792698"/>
          </a:xfrm>
        </p:spPr>
        <p:txBody>
          <a:bodyPr>
            <a:normAutofit/>
          </a:bodyPr>
          <a:lstStyle/>
          <a:p>
            <a:r>
              <a:rPr lang="en-US" sz="2000" dirty="0"/>
              <a:t>Ok, I have a F1-Score/Accuracy/ROC AUC, what now?</a:t>
            </a:r>
          </a:p>
          <a:p>
            <a:pPr lvl="1"/>
            <a:r>
              <a:rPr lang="en-US" sz="1800" dirty="0"/>
              <a:t>You need something to compare it to, a baseline!!!</a:t>
            </a:r>
          </a:p>
          <a:p>
            <a:pPr lvl="1"/>
            <a:r>
              <a:rPr lang="en-US" sz="1800" dirty="0"/>
              <a:t>Your metric is meaningless without context</a:t>
            </a:r>
          </a:p>
          <a:p>
            <a:pPr lvl="1"/>
            <a:r>
              <a:rPr lang="en-US" sz="1800" dirty="0"/>
              <a:t>Common baseline: a dummy model</a:t>
            </a:r>
          </a:p>
          <a:p>
            <a:endParaRPr lang="en-US" sz="2000" dirty="0">
              <a:solidFill>
                <a:srgbClr val="FF0000"/>
              </a:solidFill>
            </a:endParaRPr>
          </a:p>
          <a:p>
            <a:pPr lvl="1"/>
            <a:endParaRPr lang="en-US" dirty="0"/>
          </a:p>
          <a:p>
            <a:pPr lvl="1"/>
            <a:endParaRPr lang="en-US" dirty="0"/>
          </a:p>
          <a:p>
            <a:pPr lvl="1"/>
            <a:endParaRPr lang="en-US" dirty="0"/>
          </a:p>
          <a:p>
            <a:pPr marL="457200" lvl="1" indent="0">
              <a:buNone/>
            </a:pPr>
            <a:endParaRPr lang="en-US" dirty="0"/>
          </a:p>
        </p:txBody>
      </p:sp>
      <p:pic>
        <p:nvPicPr>
          <p:cNvPr id="5" name="Picture 4" descr="A person with a metal detector&#10;&#10;Description automatically generated">
            <a:extLst>
              <a:ext uri="{FF2B5EF4-FFF2-40B4-BE49-F238E27FC236}">
                <a16:creationId xmlns:a16="http://schemas.microsoft.com/office/drawing/2014/main" id="{82262D0F-2D9C-56DF-184D-13A40FEF7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474" y="3924659"/>
            <a:ext cx="3866711" cy="2573296"/>
          </a:xfrm>
          <a:prstGeom prst="rect">
            <a:avLst/>
          </a:prstGeom>
        </p:spPr>
      </p:pic>
      <p:pic>
        <p:nvPicPr>
          <p:cNvPr id="9" name="Picture 8" descr="A dog and cat on a stump&#10;&#10;Description automatically generated">
            <a:extLst>
              <a:ext uri="{FF2B5EF4-FFF2-40B4-BE49-F238E27FC236}">
                <a16:creationId xmlns:a16="http://schemas.microsoft.com/office/drawing/2014/main" id="{92EC24FF-562F-4DEB-C588-48679BF5CE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916" y="3827334"/>
            <a:ext cx="3579235" cy="2670621"/>
          </a:xfrm>
          <a:prstGeom prst="rect">
            <a:avLst/>
          </a:prstGeom>
        </p:spPr>
      </p:pic>
    </p:spTree>
    <p:extLst>
      <p:ext uri="{BB962C8B-B14F-4D97-AF65-F5344CB8AC3E}">
        <p14:creationId xmlns:p14="http://schemas.microsoft.com/office/powerpoint/2010/main" val="257931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25C9D-EA5D-057F-0E41-381830D91678}"/>
              </a:ext>
            </a:extLst>
          </p:cNvPr>
          <p:cNvSpPr>
            <a:spLocks noGrp="1"/>
          </p:cNvSpPr>
          <p:nvPr>
            <p:ph type="title"/>
          </p:nvPr>
        </p:nvSpPr>
        <p:spPr>
          <a:xfrm>
            <a:off x="677334" y="609600"/>
            <a:ext cx="8596668" cy="772391"/>
          </a:xfrm>
        </p:spPr>
        <p:txBody>
          <a:bodyPr/>
          <a:lstStyle/>
          <a:p>
            <a:pPr algn="ctr"/>
            <a:r>
              <a:rPr lang="en-US" dirty="0"/>
              <a:t>Questions!</a:t>
            </a:r>
          </a:p>
        </p:txBody>
      </p:sp>
      <p:pic>
        <p:nvPicPr>
          <p:cNvPr id="7" name="Picture 6" descr="A cartoon of a person standing on a pile of dirt&#10;&#10;Description automatically generated">
            <a:extLst>
              <a:ext uri="{FF2B5EF4-FFF2-40B4-BE49-F238E27FC236}">
                <a16:creationId xmlns:a16="http://schemas.microsoft.com/office/drawing/2014/main" id="{A6E16EC0-43D1-1BCB-5B79-0F0EAFC3C2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0357" y="1746971"/>
            <a:ext cx="3804169" cy="4501429"/>
          </a:xfrm>
          <a:prstGeom prst="rect">
            <a:avLst/>
          </a:prstGeom>
        </p:spPr>
      </p:pic>
    </p:spTree>
    <p:extLst>
      <p:ext uri="{BB962C8B-B14F-4D97-AF65-F5344CB8AC3E}">
        <p14:creationId xmlns:p14="http://schemas.microsoft.com/office/powerpoint/2010/main" val="3716441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82BDD-6F3A-0340-32BE-AD814B27EE24}"/>
              </a:ext>
            </a:extLst>
          </p:cNvPr>
          <p:cNvSpPr>
            <a:spLocks noGrp="1"/>
          </p:cNvSpPr>
          <p:nvPr>
            <p:ph type="title"/>
          </p:nvPr>
        </p:nvSpPr>
        <p:spPr/>
        <p:txBody>
          <a:bodyPr/>
          <a:lstStyle/>
          <a:p>
            <a:pPr algn="ctr"/>
            <a:r>
              <a:rPr lang="en-US" dirty="0"/>
              <a:t>Evaluation Metrics</a:t>
            </a:r>
          </a:p>
        </p:txBody>
      </p:sp>
      <p:sp>
        <p:nvSpPr>
          <p:cNvPr id="3" name="Content Placeholder 2">
            <a:extLst>
              <a:ext uri="{FF2B5EF4-FFF2-40B4-BE49-F238E27FC236}">
                <a16:creationId xmlns:a16="http://schemas.microsoft.com/office/drawing/2014/main" id="{7A4DE3F5-245E-938E-9B0A-6F27657E71BA}"/>
              </a:ext>
            </a:extLst>
          </p:cNvPr>
          <p:cNvSpPr>
            <a:spLocks noGrp="1"/>
          </p:cNvSpPr>
          <p:nvPr>
            <p:ph idx="1"/>
          </p:nvPr>
        </p:nvSpPr>
        <p:spPr>
          <a:xfrm>
            <a:off x="252318" y="1442512"/>
            <a:ext cx="5331359" cy="4920188"/>
          </a:xfrm>
        </p:spPr>
        <p:txBody>
          <a:bodyPr>
            <a:normAutofit lnSpcReduction="10000"/>
          </a:bodyPr>
          <a:lstStyle/>
          <a:p>
            <a:r>
              <a:rPr lang="en-US" sz="2000" dirty="0"/>
              <a:t>Explain the performance of the model</a:t>
            </a:r>
          </a:p>
          <a:p>
            <a:r>
              <a:rPr lang="en-US" sz="2000" dirty="0"/>
              <a:t>Classification Metrics:</a:t>
            </a:r>
          </a:p>
          <a:p>
            <a:pPr lvl="1"/>
            <a:r>
              <a:rPr lang="en-US" sz="2000" dirty="0"/>
              <a:t>Accuracy</a:t>
            </a:r>
          </a:p>
          <a:p>
            <a:pPr lvl="1"/>
            <a:r>
              <a:rPr lang="en-US" sz="2000" dirty="0"/>
              <a:t>Precision, Recall (Sensitivity), F1 Score, AUC-ROC</a:t>
            </a:r>
          </a:p>
          <a:p>
            <a:pPr lvl="1"/>
            <a:endParaRPr lang="en-US" sz="2000" dirty="0"/>
          </a:p>
          <a:p>
            <a:r>
              <a:rPr lang="en-US" sz="2000" dirty="0"/>
              <a:t>Regression Metrics:</a:t>
            </a:r>
          </a:p>
          <a:p>
            <a:pPr lvl="1"/>
            <a:r>
              <a:rPr lang="en-US" sz="2000" dirty="0"/>
              <a:t>MSE, RMSE, MAE, R^2</a:t>
            </a:r>
          </a:p>
          <a:p>
            <a:pPr lvl="1"/>
            <a:endParaRPr lang="en-US" sz="2000" dirty="0"/>
          </a:p>
          <a:p>
            <a:r>
              <a:rPr lang="en-US" sz="2200" dirty="0"/>
              <a:t>And more:</a:t>
            </a:r>
          </a:p>
          <a:p>
            <a:pPr lvl="1"/>
            <a:r>
              <a:rPr lang="en-US" dirty="0"/>
              <a:t>Clustering metrics, Ranking metrics, Time Series metrics, …</a:t>
            </a:r>
            <a:br>
              <a:rPr lang="en-US" dirty="0"/>
            </a:br>
            <a:endParaRPr lang="en-US" dirty="0"/>
          </a:p>
          <a:p>
            <a:pPr lvl="1"/>
            <a:endParaRPr lang="en-US" dirty="0"/>
          </a:p>
        </p:txBody>
      </p:sp>
      <p:pic>
        <p:nvPicPr>
          <p:cNvPr id="8" name="Picture 7" descr="A group of icons with different shapes&#10;&#10;Description automatically generated with medium confidence">
            <a:extLst>
              <a:ext uri="{FF2B5EF4-FFF2-40B4-BE49-F238E27FC236}">
                <a16:creationId xmlns:a16="http://schemas.microsoft.com/office/drawing/2014/main" id="{5DBBBAD2-533B-3E3F-A8F4-23CAF809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2561" y="2370489"/>
            <a:ext cx="4379939" cy="2557112"/>
          </a:xfrm>
          <a:prstGeom prst="rect">
            <a:avLst/>
          </a:prstGeom>
        </p:spPr>
      </p:pic>
    </p:spTree>
    <p:extLst>
      <p:ext uri="{BB962C8B-B14F-4D97-AF65-F5344CB8AC3E}">
        <p14:creationId xmlns:p14="http://schemas.microsoft.com/office/powerpoint/2010/main" val="317783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82BDD-6F3A-0340-32BE-AD814B27EE24}"/>
              </a:ext>
            </a:extLst>
          </p:cNvPr>
          <p:cNvSpPr>
            <a:spLocks noGrp="1"/>
          </p:cNvSpPr>
          <p:nvPr>
            <p:ph type="title"/>
          </p:nvPr>
        </p:nvSpPr>
        <p:spPr/>
        <p:txBody>
          <a:bodyPr/>
          <a:lstStyle/>
          <a:p>
            <a:pPr algn="ctr"/>
            <a:r>
              <a:rPr lang="en-US" dirty="0"/>
              <a:t>Regression Metrics</a:t>
            </a:r>
          </a:p>
        </p:txBody>
      </p:sp>
      <p:sp>
        <p:nvSpPr>
          <p:cNvPr id="3" name="Content Placeholder 2">
            <a:extLst>
              <a:ext uri="{FF2B5EF4-FFF2-40B4-BE49-F238E27FC236}">
                <a16:creationId xmlns:a16="http://schemas.microsoft.com/office/drawing/2014/main" id="{7A4DE3F5-245E-938E-9B0A-6F27657E71BA}"/>
              </a:ext>
            </a:extLst>
          </p:cNvPr>
          <p:cNvSpPr>
            <a:spLocks noGrp="1"/>
          </p:cNvSpPr>
          <p:nvPr>
            <p:ph idx="1"/>
          </p:nvPr>
        </p:nvSpPr>
        <p:spPr/>
        <p:txBody>
          <a:bodyPr/>
          <a:lstStyle/>
          <a:p>
            <a:r>
              <a:rPr lang="en-US" dirty="0"/>
              <a:t>What does a prediction from a Regression problem look like? </a:t>
            </a:r>
          </a:p>
          <a:p>
            <a:pPr lvl="1"/>
            <a:r>
              <a:rPr lang="en-US" sz="1800" dirty="0"/>
              <a:t>A continuous value</a:t>
            </a:r>
          </a:p>
          <a:p>
            <a:endParaRPr lang="en-US" dirty="0"/>
          </a:p>
          <a:p>
            <a:r>
              <a:rPr lang="en-US" dirty="0"/>
              <a:t>So my model outputs a number, what now?</a:t>
            </a:r>
          </a:p>
          <a:p>
            <a:pPr lvl="1"/>
            <a:r>
              <a:rPr lang="en-US" sz="1800" dirty="0"/>
              <a:t>Selecting your performance measure</a:t>
            </a:r>
          </a:p>
          <a:p>
            <a:pPr lvl="2"/>
            <a:r>
              <a:rPr lang="en-US" sz="1800" dirty="0"/>
              <a:t>Mean Squared Error:</a:t>
            </a:r>
          </a:p>
          <a:p>
            <a:pPr lvl="2"/>
            <a:endParaRPr lang="en-US" sz="1800" dirty="0"/>
          </a:p>
          <a:p>
            <a:endParaRPr lang="en-US" dirty="0"/>
          </a:p>
        </p:txBody>
      </p:sp>
      <p:pic>
        <p:nvPicPr>
          <p:cNvPr id="6" name="Picture 5" descr="A close up of a math equation&#10;&#10;Description automatically generated">
            <a:extLst>
              <a:ext uri="{FF2B5EF4-FFF2-40B4-BE49-F238E27FC236}">
                <a16:creationId xmlns:a16="http://schemas.microsoft.com/office/drawing/2014/main" id="{ECE3DCFE-C373-2F35-2308-1509E383D2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4979" y="2759020"/>
            <a:ext cx="3785488" cy="1121626"/>
          </a:xfrm>
          <a:prstGeom prst="rect">
            <a:avLst/>
          </a:prstGeom>
        </p:spPr>
      </p:pic>
      <p:pic>
        <p:nvPicPr>
          <p:cNvPr id="8" name="Picture 7" descr="A diagram of a mathematical equation&#10;&#10;Description automatically generated">
            <a:extLst>
              <a:ext uri="{FF2B5EF4-FFF2-40B4-BE49-F238E27FC236}">
                <a16:creationId xmlns:a16="http://schemas.microsoft.com/office/drawing/2014/main" id="{2748A45E-FCC9-EE8B-F7FA-DACAF40D4B21}"/>
              </a:ext>
            </a:extLst>
          </p:cNvPr>
          <p:cNvPicPr>
            <a:picLocks noChangeAspect="1"/>
          </p:cNvPicPr>
          <p:nvPr/>
        </p:nvPicPr>
        <p:blipFill rotWithShape="1">
          <a:blip r:embed="rId4">
            <a:extLst>
              <a:ext uri="{28A0092B-C50C-407E-A947-70E740481C1C}">
                <a14:useLocalDpi xmlns:a14="http://schemas.microsoft.com/office/drawing/2010/main" val="0"/>
              </a:ext>
            </a:extLst>
          </a:blip>
          <a:srcRect t="11727" b="13095"/>
          <a:stretch/>
        </p:blipFill>
        <p:spPr>
          <a:xfrm>
            <a:off x="1853470" y="4716371"/>
            <a:ext cx="3780325" cy="1598618"/>
          </a:xfrm>
          <a:prstGeom prst="rect">
            <a:avLst/>
          </a:prstGeom>
        </p:spPr>
      </p:pic>
    </p:spTree>
    <p:extLst>
      <p:ext uri="{BB962C8B-B14F-4D97-AF65-F5344CB8AC3E}">
        <p14:creationId xmlns:p14="http://schemas.microsoft.com/office/powerpoint/2010/main" val="220392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4A845E0-9DF1-E933-3992-62F504D01C2F}"/>
              </a:ext>
            </a:extLst>
          </p:cNvPr>
          <p:cNvSpPr txBox="1">
            <a:spLocks/>
          </p:cNvSpPr>
          <p:nvPr/>
        </p:nvSpPr>
        <p:spPr>
          <a:xfrm>
            <a:off x="366438" y="90311"/>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Example:</a:t>
            </a:r>
          </a:p>
        </p:txBody>
      </p:sp>
      <p:pic>
        <p:nvPicPr>
          <p:cNvPr id="7" name="Picture 2" descr="Walmart Ice Cream Sandwiches Don't Melt">
            <a:hlinkClick r:id="rId3"/>
            <a:extLst>
              <a:ext uri="{FF2B5EF4-FFF2-40B4-BE49-F238E27FC236}">
                <a16:creationId xmlns:a16="http://schemas.microsoft.com/office/drawing/2014/main" id="{ED50E81A-26B6-BABF-CFD9-3BF5CDDB2C7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31" r="20068"/>
          <a:stretch/>
        </p:blipFill>
        <p:spPr bwMode="auto">
          <a:xfrm>
            <a:off x="366438" y="650012"/>
            <a:ext cx="1584849" cy="26325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black cube with white text&#10;&#10;Description automatically generated">
            <a:extLst>
              <a:ext uri="{FF2B5EF4-FFF2-40B4-BE49-F238E27FC236}">
                <a16:creationId xmlns:a16="http://schemas.microsoft.com/office/drawing/2014/main" id="{28D6485D-EABE-5B6E-7FAA-984FF074EE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9654" y="958439"/>
            <a:ext cx="4853069" cy="2048298"/>
          </a:xfrm>
          <a:prstGeom prst="rect">
            <a:avLst/>
          </a:prstGeom>
        </p:spPr>
      </p:pic>
      <p:pic>
        <p:nvPicPr>
          <p:cNvPr id="2050" name="Picture 2" descr="What is Temperature? A complete guide ...">
            <a:hlinkClick r:id="rId6"/>
            <a:extLst>
              <a:ext uri="{FF2B5EF4-FFF2-40B4-BE49-F238E27FC236}">
                <a16:creationId xmlns:a16="http://schemas.microsoft.com/office/drawing/2014/main" id="{7D81B515-C55A-C51B-9306-00BECAB2BE0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132" r="38730"/>
          <a:stretch/>
        </p:blipFill>
        <p:spPr bwMode="auto">
          <a:xfrm>
            <a:off x="6874957" y="919086"/>
            <a:ext cx="911224" cy="205801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600981B-555F-876B-2D6C-8A5F90AF78B6}"/>
              </a:ext>
            </a:extLst>
          </p:cNvPr>
          <p:cNvSpPr txBox="1"/>
          <p:nvPr/>
        </p:nvSpPr>
        <p:spPr>
          <a:xfrm>
            <a:off x="4568632" y="1912350"/>
            <a:ext cx="876684" cy="646331"/>
          </a:xfrm>
          <a:prstGeom prst="rect">
            <a:avLst/>
          </a:prstGeom>
          <a:solidFill>
            <a:schemeClr val="tx1"/>
          </a:solidFill>
        </p:spPr>
        <p:txBody>
          <a:bodyPr wrap="square" rtlCol="0">
            <a:spAutoFit/>
          </a:bodyPr>
          <a:lstStyle/>
          <a:p>
            <a:r>
              <a:rPr lang="en-US" dirty="0">
                <a:solidFill>
                  <a:schemeClr val="bg1"/>
                </a:solidFill>
              </a:rPr>
              <a:t>Your Model</a:t>
            </a:r>
          </a:p>
        </p:txBody>
      </p:sp>
      <p:sp>
        <p:nvSpPr>
          <p:cNvPr id="13" name="TextBox 12">
            <a:extLst>
              <a:ext uri="{FF2B5EF4-FFF2-40B4-BE49-F238E27FC236}">
                <a16:creationId xmlns:a16="http://schemas.microsoft.com/office/drawing/2014/main" id="{DEAB10AB-8011-4FB6-571D-B5B2F222696D}"/>
              </a:ext>
            </a:extLst>
          </p:cNvPr>
          <p:cNvSpPr txBox="1"/>
          <p:nvPr/>
        </p:nvSpPr>
        <p:spPr>
          <a:xfrm>
            <a:off x="3572256" y="3179615"/>
            <a:ext cx="5510784" cy="369332"/>
          </a:xfrm>
          <a:prstGeom prst="rect">
            <a:avLst/>
          </a:prstGeom>
          <a:noFill/>
        </p:spPr>
        <p:txBody>
          <a:bodyPr wrap="square" rtlCol="0">
            <a:spAutoFit/>
          </a:bodyPr>
          <a:lstStyle/>
          <a:p>
            <a:r>
              <a:rPr lang="en-US" dirty="0"/>
              <a:t>Predicted Temperatures for Sat and Sun: 89°, 95°</a:t>
            </a:r>
          </a:p>
        </p:txBody>
      </p:sp>
      <p:sp>
        <p:nvSpPr>
          <p:cNvPr id="16" name="TextBox 15">
            <a:extLst>
              <a:ext uri="{FF2B5EF4-FFF2-40B4-BE49-F238E27FC236}">
                <a16:creationId xmlns:a16="http://schemas.microsoft.com/office/drawing/2014/main" id="{25FCEA79-E34C-7290-19A5-73CA63CE5670}"/>
              </a:ext>
            </a:extLst>
          </p:cNvPr>
          <p:cNvSpPr txBox="1"/>
          <p:nvPr/>
        </p:nvSpPr>
        <p:spPr>
          <a:xfrm>
            <a:off x="3572256" y="3634973"/>
            <a:ext cx="5510784" cy="369332"/>
          </a:xfrm>
          <a:prstGeom prst="rect">
            <a:avLst/>
          </a:prstGeom>
          <a:noFill/>
        </p:spPr>
        <p:txBody>
          <a:bodyPr wrap="square" rtlCol="0">
            <a:spAutoFit/>
          </a:bodyPr>
          <a:lstStyle/>
          <a:p>
            <a:r>
              <a:rPr lang="en-US" dirty="0"/>
              <a:t>Actual Temperatures for Sat and Sun: 92°, 94°</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EC66380-ED7F-D3B8-589B-E5CC30B5D6A9}"/>
                  </a:ext>
                </a:extLst>
              </p:cNvPr>
              <p:cNvSpPr txBox="1"/>
              <p:nvPr/>
            </p:nvSpPr>
            <p:spPr>
              <a:xfrm>
                <a:off x="463296" y="4125337"/>
                <a:ext cx="5510784" cy="3416320"/>
              </a:xfrm>
              <a:prstGeom prst="rect">
                <a:avLst/>
              </a:prstGeom>
              <a:noFill/>
            </p:spPr>
            <p:txBody>
              <a:bodyPr wrap="square" rtlCol="0">
                <a:spAutoFit/>
              </a:bodyPr>
              <a:lstStyle/>
              <a:p>
                <a:r>
                  <a:rPr lang="en-US" dirty="0"/>
                  <a:t>Mean Squared Error:</a:t>
                </a:r>
              </a:p>
              <a:p>
                <a:pPr marL="742950" lvl="1" indent="-285750">
                  <a:buFont typeface="Arial" panose="020B0604020202020204" pitchFamily="34" charset="0"/>
                  <a:buChar char="•"/>
                </a:pPr>
                <a:r>
                  <a:rPr lang="en-US" dirty="0"/>
                  <a:t>Calculate the error: Actual – Predicted</a:t>
                </a:r>
              </a:p>
              <a:p>
                <a:pPr marL="1200150" lvl="2" indent="-285750">
                  <a:buFont typeface="Arial" panose="020B0604020202020204" pitchFamily="34" charset="0"/>
                  <a:buChar char="•"/>
                </a:pPr>
                <a:r>
                  <a:rPr lang="en-US" dirty="0"/>
                  <a:t>92 – 89 = 3 </a:t>
                </a:r>
              </a:p>
              <a:p>
                <a:pPr marL="1200150" lvl="2" indent="-285750">
                  <a:buFont typeface="Arial" panose="020B0604020202020204" pitchFamily="34" charset="0"/>
                  <a:buChar char="•"/>
                </a:pPr>
                <a:r>
                  <a:rPr lang="en-US" dirty="0"/>
                  <a:t>94 – 95 = -1</a:t>
                </a:r>
              </a:p>
              <a:p>
                <a:pPr marL="742950" lvl="1" indent="-285750">
                  <a:buFont typeface="Arial" panose="020B0604020202020204" pitchFamily="34" charset="0"/>
                  <a:buChar char="•"/>
                </a:pPr>
                <a:r>
                  <a:rPr lang="en-US" dirty="0"/>
                  <a:t>Square it</a:t>
                </a:r>
              </a:p>
              <a:p>
                <a:pPr marL="1200150" lvl="2"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oMath>
                </a14:m>
                <a:r>
                  <a:rPr lang="en-US" dirty="0"/>
                  <a:t> = 9</a:t>
                </a:r>
              </a:p>
              <a:p>
                <a:pPr marL="1200150" lvl="2"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m:t>
                        </m:r>
                      </m:e>
                      <m:sup>
                        <m:r>
                          <a:rPr lang="en-US" b="0" i="1" smtClean="0">
                            <a:latin typeface="Cambria Math" panose="02040503050406030204" pitchFamily="18" charset="0"/>
                          </a:rPr>
                          <m:t>2</m:t>
                        </m:r>
                      </m:sup>
                    </m:sSup>
                  </m:oMath>
                </a14:m>
                <a:r>
                  <a:rPr lang="en-US" dirty="0"/>
                  <a:t> = 1</a:t>
                </a:r>
              </a:p>
              <a:p>
                <a:pPr marL="742950" lvl="1" indent="-285750">
                  <a:buFont typeface="Arial" panose="020B0604020202020204" pitchFamily="34" charset="0"/>
                  <a:buChar char="•"/>
                </a:pPr>
                <a:r>
                  <a:rPr lang="en-US" dirty="0"/>
                  <a:t>Mean (Average):</a:t>
                </a:r>
              </a:p>
              <a:p>
                <a:pPr marL="1200150" lvl="2" indent="-285750">
                  <a:buFont typeface="Arial" panose="020B0604020202020204" pitchFamily="34" charset="0"/>
                  <a:buChar char="•"/>
                </a:pPr>
                <a:r>
                  <a:rPr lang="en-US" dirty="0"/>
                  <a:t>(9 + 1) / 2 = 5</a:t>
                </a:r>
              </a:p>
              <a:p>
                <a:pPr marL="742950" lvl="1"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endParaRPr lang="en-US" dirty="0"/>
              </a:p>
            </p:txBody>
          </p:sp>
        </mc:Choice>
        <mc:Fallback xmlns="">
          <p:sp>
            <p:nvSpPr>
              <p:cNvPr id="17" name="TextBox 16">
                <a:extLst>
                  <a:ext uri="{FF2B5EF4-FFF2-40B4-BE49-F238E27FC236}">
                    <a16:creationId xmlns:a16="http://schemas.microsoft.com/office/drawing/2014/main" id="{0EC66380-ED7F-D3B8-589B-E5CC30B5D6A9}"/>
                  </a:ext>
                </a:extLst>
              </p:cNvPr>
              <p:cNvSpPr txBox="1">
                <a:spLocks noRot="1" noChangeAspect="1" noMove="1" noResize="1" noEditPoints="1" noAdjustHandles="1" noChangeArrowheads="1" noChangeShapeType="1" noTextEdit="1"/>
              </p:cNvSpPr>
              <p:nvPr/>
            </p:nvSpPr>
            <p:spPr>
              <a:xfrm>
                <a:off x="463296" y="4125337"/>
                <a:ext cx="5510784" cy="3416320"/>
              </a:xfrm>
              <a:prstGeom prst="rect">
                <a:avLst/>
              </a:prstGeom>
              <a:blipFill>
                <a:blip r:embed="rId8"/>
                <a:stretch>
                  <a:fillRect l="-885" t="-1250"/>
                </a:stretch>
              </a:blipFill>
            </p:spPr>
            <p:txBody>
              <a:bodyPr/>
              <a:lstStyle/>
              <a:p>
                <a:r>
                  <a:rPr lang="en-US">
                    <a:noFill/>
                  </a:rPr>
                  <a:t> </a:t>
                </a:r>
              </a:p>
            </p:txBody>
          </p:sp>
        </mc:Fallback>
      </mc:AlternateContent>
      <p:pic>
        <p:nvPicPr>
          <p:cNvPr id="18" name="Picture 17" descr="A diagram of a mathematical equation&#10;&#10;Description automatically generated">
            <a:extLst>
              <a:ext uri="{FF2B5EF4-FFF2-40B4-BE49-F238E27FC236}">
                <a16:creationId xmlns:a16="http://schemas.microsoft.com/office/drawing/2014/main" id="{EE0DA49C-84F0-170C-9E62-862871E0A8AC}"/>
              </a:ext>
            </a:extLst>
          </p:cNvPr>
          <p:cNvPicPr>
            <a:picLocks noChangeAspect="1"/>
          </p:cNvPicPr>
          <p:nvPr/>
        </p:nvPicPr>
        <p:blipFill rotWithShape="1">
          <a:blip r:embed="rId9">
            <a:extLst>
              <a:ext uri="{28A0092B-C50C-407E-A947-70E740481C1C}">
                <a14:useLocalDpi xmlns:a14="http://schemas.microsoft.com/office/drawing/2010/main" val="0"/>
              </a:ext>
            </a:extLst>
          </a:blip>
          <a:srcRect t="11727" b="13095"/>
          <a:stretch/>
        </p:blipFill>
        <p:spPr>
          <a:xfrm>
            <a:off x="6096000" y="4146866"/>
            <a:ext cx="4144678" cy="1752695"/>
          </a:xfrm>
          <a:prstGeom prst="rect">
            <a:avLst/>
          </a:prstGeom>
        </p:spPr>
      </p:pic>
      <p:sp>
        <p:nvSpPr>
          <p:cNvPr id="19" name="TextBox 18">
            <a:extLst>
              <a:ext uri="{FF2B5EF4-FFF2-40B4-BE49-F238E27FC236}">
                <a16:creationId xmlns:a16="http://schemas.microsoft.com/office/drawing/2014/main" id="{92AC2DF8-104B-E3F9-88F8-9E4BA365AAE0}"/>
              </a:ext>
            </a:extLst>
          </p:cNvPr>
          <p:cNvSpPr txBox="1"/>
          <p:nvPr/>
        </p:nvSpPr>
        <p:spPr>
          <a:xfrm>
            <a:off x="3736848" y="5988054"/>
            <a:ext cx="5510784" cy="646331"/>
          </a:xfrm>
          <a:prstGeom prst="rect">
            <a:avLst/>
          </a:prstGeom>
          <a:noFill/>
        </p:spPr>
        <p:txBody>
          <a:bodyPr wrap="square" rtlCol="0">
            <a:spAutoFit/>
          </a:bodyPr>
          <a:lstStyle/>
          <a:p>
            <a:pPr algn="ctr"/>
            <a:r>
              <a:rPr lang="en-US" b="1" dirty="0">
                <a:solidFill>
                  <a:srgbClr val="FF0000"/>
                </a:solidFill>
              </a:rPr>
              <a:t>On average, the squared differences between the actual and predicted temperatures are 5</a:t>
            </a:r>
          </a:p>
        </p:txBody>
      </p:sp>
    </p:spTree>
    <p:extLst>
      <p:ext uri="{BB962C8B-B14F-4D97-AF65-F5344CB8AC3E}">
        <p14:creationId xmlns:p14="http://schemas.microsoft.com/office/powerpoint/2010/main" val="320545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22F5DD6-E37C-B32E-2C74-114C29A77E8D}"/>
              </a:ext>
            </a:extLst>
          </p:cNvPr>
          <p:cNvSpPr>
            <a:spLocks noGrp="1"/>
          </p:cNvSpPr>
          <p:nvPr>
            <p:ph type="title"/>
          </p:nvPr>
        </p:nvSpPr>
        <p:spPr>
          <a:xfrm>
            <a:off x="677334" y="76120"/>
            <a:ext cx="8596668" cy="787996"/>
          </a:xfrm>
        </p:spPr>
        <p:txBody>
          <a:bodyPr/>
          <a:lstStyle/>
          <a:p>
            <a:pPr algn="ctr"/>
            <a:r>
              <a:rPr lang="en-US" dirty="0"/>
              <a:t>Other Options</a:t>
            </a:r>
          </a:p>
        </p:txBody>
      </p:sp>
      <p:pic>
        <p:nvPicPr>
          <p:cNvPr id="12" name="Picture 11" descr="A black background with a black square&#10;&#10;Description automatically generated with medium confidence">
            <a:extLst>
              <a:ext uri="{FF2B5EF4-FFF2-40B4-BE49-F238E27FC236}">
                <a16:creationId xmlns:a16="http://schemas.microsoft.com/office/drawing/2014/main" id="{41DAE721-B58E-4C65-87D8-A4FE09AB6338}"/>
              </a:ext>
            </a:extLst>
          </p:cNvPr>
          <p:cNvPicPr>
            <a:picLocks noChangeAspect="1"/>
          </p:cNvPicPr>
          <p:nvPr/>
        </p:nvPicPr>
        <p:blipFill rotWithShape="1">
          <a:blip r:embed="rId3">
            <a:extLst>
              <a:ext uri="{28A0092B-C50C-407E-A947-70E740481C1C}">
                <a14:useLocalDpi xmlns:a14="http://schemas.microsoft.com/office/drawing/2010/main" val="0"/>
              </a:ext>
            </a:extLst>
          </a:blip>
          <a:srcRect l="35185" r="27275"/>
          <a:stretch/>
        </p:blipFill>
        <p:spPr>
          <a:xfrm>
            <a:off x="1317276" y="2564407"/>
            <a:ext cx="675100" cy="1729185"/>
          </a:xfrm>
          <a:prstGeom prst="rect">
            <a:avLst/>
          </a:prstGeom>
        </p:spPr>
      </p:pic>
      <p:pic>
        <p:nvPicPr>
          <p:cNvPr id="15" name="Picture 14" descr="A black background with a black square&#10;&#10;Description automatically generated with medium confidence">
            <a:extLst>
              <a:ext uri="{FF2B5EF4-FFF2-40B4-BE49-F238E27FC236}">
                <a16:creationId xmlns:a16="http://schemas.microsoft.com/office/drawing/2014/main" id="{9D039940-1CF2-C4BC-F329-9C3D584B1C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9758" y="2563092"/>
            <a:ext cx="1804069" cy="1734682"/>
          </a:xfrm>
          <a:prstGeom prst="rect">
            <a:avLst/>
          </a:prstGeom>
        </p:spPr>
      </p:pic>
      <p:sp>
        <p:nvSpPr>
          <p:cNvPr id="16" name="TextBox 15">
            <a:extLst>
              <a:ext uri="{FF2B5EF4-FFF2-40B4-BE49-F238E27FC236}">
                <a16:creationId xmlns:a16="http://schemas.microsoft.com/office/drawing/2014/main" id="{F553250C-3534-17CC-131A-DFE7A0BE11B7}"/>
              </a:ext>
            </a:extLst>
          </p:cNvPr>
          <p:cNvSpPr txBox="1"/>
          <p:nvPr/>
        </p:nvSpPr>
        <p:spPr>
          <a:xfrm>
            <a:off x="3703154" y="2055260"/>
            <a:ext cx="402336" cy="1015663"/>
          </a:xfrm>
          <a:prstGeom prst="rect">
            <a:avLst/>
          </a:prstGeom>
          <a:noFill/>
        </p:spPr>
        <p:txBody>
          <a:bodyPr wrap="square" rtlCol="0">
            <a:spAutoFit/>
          </a:bodyPr>
          <a:lstStyle/>
          <a:p>
            <a:r>
              <a:rPr lang="en-US" sz="6000" b="1" dirty="0"/>
              <a:t>2</a:t>
            </a:r>
          </a:p>
        </p:txBody>
      </p:sp>
      <p:sp>
        <p:nvSpPr>
          <p:cNvPr id="18" name="TextBox 17">
            <a:extLst>
              <a:ext uri="{FF2B5EF4-FFF2-40B4-BE49-F238E27FC236}">
                <a16:creationId xmlns:a16="http://schemas.microsoft.com/office/drawing/2014/main" id="{04AC2994-B998-F4D8-EF17-71D3298DBCC4}"/>
              </a:ext>
            </a:extLst>
          </p:cNvPr>
          <p:cNvSpPr txBox="1"/>
          <p:nvPr/>
        </p:nvSpPr>
        <p:spPr>
          <a:xfrm>
            <a:off x="4963584" y="2644169"/>
            <a:ext cx="632652" cy="1569660"/>
          </a:xfrm>
          <a:prstGeom prst="rect">
            <a:avLst/>
          </a:prstGeom>
          <a:noFill/>
        </p:spPr>
        <p:txBody>
          <a:bodyPr wrap="square">
            <a:spAutoFit/>
          </a:bodyPr>
          <a:lstStyle/>
          <a:p>
            <a:r>
              <a:rPr lang="en-US" sz="9600" b="1" dirty="0"/>
              <a:t>?</a:t>
            </a:r>
          </a:p>
        </p:txBody>
      </p:sp>
      <p:sp>
        <p:nvSpPr>
          <p:cNvPr id="19" name="TextBox 18">
            <a:extLst>
              <a:ext uri="{FF2B5EF4-FFF2-40B4-BE49-F238E27FC236}">
                <a16:creationId xmlns:a16="http://schemas.microsoft.com/office/drawing/2014/main" id="{69BD12A3-67CD-776F-2A9E-A39F6D021F8A}"/>
              </a:ext>
            </a:extLst>
          </p:cNvPr>
          <p:cNvSpPr txBox="1"/>
          <p:nvPr/>
        </p:nvSpPr>
        <p:spPr>
          <a:xfrm>
            <a:off x="6140980" y="2655957"/>
            <a:ext cx="632652" cy="1569660"/>
          </a:xfrm>
          <a:prstGeom prst="rect">
            <a:avLst/>
          </a:prstGeom>
          <a:noFill/>
        </p:spPr>
        <p:txBody>
          <a:bodyPr wrap="square">
            <a:spAutoFit/>
          </a:bodyPr>
          <a:lstStyle/>
          <a:p>
            <a:r>
              <a:rPr lang="en-US" sz="9600" b="1" dirty="0"/>
              <a:t>?</a:t>
            </a:r>
          </a:p>
        </p:txBody>
      </p:sp>
      <p:sp>
        <p:nvSpPr>
          <p:cNvPr id="20" name="TextBox 19">
            <a:extLst>
              <a:ext uri="{FF2B5EF4-FFF2-40B4-BE49-F238E27FC236}">
                <a16:creationId xmlns:a16="http://schemas.microsoft.com/office/drawing/2014/main" id="{C3023174-63D4-6D80-B291-C9BDD710AA64}"/>
              </a:ext>
            </a:extLst>
          </p:cNvPr>
          <p:cNvSpPr txBox="1"/>
          <p:nvPr/>
        </p:nvSpPr>
        <p:spPr>
          <a:xfrm>
            <a:off x="5552282" y="2655957"/>
            <a:ext cx="632652" cy="1569660"/>
          </a:xfrm>
          <a:prstGeom prst="rect">
            <a:avLst/>
          </a:prstGeom>
          <a:noFill/>
        </p:spPr>
        <p:txBody>
          <a:bodyPr wrap="square">
            <a:spAutoFit/>
          </a:bodyPr>
          <a:lstStyle/>
          <a:p>
            <a:r>
              <a:rPr lang="en-US" sz="9600" b="1" dirty="0"/>
              <a:t>?</a:t>
            </a:r>
          </a:p>
        </p:txBody>
      </p:sp>
      <p:pic>
        <p:nvPicPr>
          <p:cNvPr id="22" name="Picture 21" descr="A diagram of a mathematical equation&#10;&#10;Description automatically generated">
            <a:extLst>
              <a:ext uri="{FF2B5EF4-FFF2-40B4-BE49-F238E27FC236}">
                <a16:creationId xmlns:a16="http://schemas.microsoft.com/office/drawing/2014/main" id="{0BA5BDD4-2497-D9A2-0ED6-E2F1CA95E3FC}"/>
              </a:ext>
            </a:extLst>
          </p:cNvPr>
          <p:cNvPicPr>
            <a:picLocks noChangeAspect="1"/>
          </p:cNvPicPr>
          <p:nvPr/>
        </p:nvPicPr>
        <p:blipFill rotWithShape="1">
          <a:blip r:embed="rId5">
            <a:extLst>
              <a:ext uri="{28A0092B-C50C-407E-A947-70E740481C1C}">
                <a14:useLocalDpi xmlns:a14="http://schemas.microsoft.com/office/drawing/2010/main" val="0"/>
              </a:ext>
            </a:extLst>
          </a:blip>
          <a:srcRect l="7759" r="4318"/>
          <a:stretch/>
        </p:blipFill>
        <p:spPr>
          <a:xfrm>
            <a:off x="820157" y="4595388"/>
            <a:ext cx="3759202" cy="2140746"/>
          </a:xfrm>
          <a:prstGeom prst="rect">
            <a:avLst/>
          </a:prstGeom>
        </p:spPr>
      </p:pic>
      <p:pic>
        <p:nvPicPr>
          <p:cNvPr id="24" name="Picture 23" descr="A black and white rectangular object with black text&#10;&#10;Description automatically generated">
            <a:extLst>
              <a:ext uri="{FF2B5EF4-FFF2-40B4-BE49-F238E27FC236}">
                <a16:creationId xmlns:a16="http://schemas.microsoft.com/office/drawing/2014/main" id="{C7B0481C-C7C5-641B-CBBE-CEEBE247C1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4293" y="5043004"/>
            <a:ext cx="4424416" cy="1478597"/>
          </a:xfrm>
          <a:prstGeom prst="rect">
            <a:avLst/>
          </a:prstGeom>
        </p:spPr>
      </p:pic>
      <p:sp>
        <p:nvSpPr>
          <p:cNvPr id="25" name="TextBox 24">
            <a:extLst>
              <a:ext uri="{FF2B5EF4-FFF2-40B4-BE49-F238E27FC236}">
                <a16:creationId xmlns:a16="http://schemas.microsoft.com/office/drawing/2014/main" id="{162086CA-F8CF-08AB-52A7-0A05804539FA}"/>
              </a:ext>
            </a:extLst>
          </p:cNvPr>
          <p:cNvSpPr txBox="1"/>
          <p:nvPr/>
        </p:nvSpPr>
        <p:spPr>
          <a:xfrm>
            <a:off x="2220276" y="1192239"/>
            <a:ext cx="5510784" cy="646331"/>
          </a:xfrm>
          <a:prstGeom prst="rect">
            <a:avLst/>
          </a:prstGeom>
          <a:noFill/>
        </p:spPr>
        <p:txBody>
          <a:bodyPr wrap="square" rtlCol="0">
            <a:spAutoFit/>
          </a:bodyPr>
          <a:lstStyle/>
          <a:p>
            <a:pPr algn="ctr"/>
            <a:r>
              <a:rPr lang="en-US" b="1" dirty="0">
                <a:solidFill>
                  <a:srgbClr val="FF0000"/>
                </a:solidFill>
              </a:rPr>
              <a:t>On average, the squared differences between the actual and predicted temperatures are 5</a:t>
            </a:r>
          </a:p>
        </p:txBody>
      </p:sp>
      <p:sp>
        <p:nvSpPr>
          <p:cNvPr id="3" name="TextBox 2">
            <a:extLst>
              <a:ext uri="{FF2B5EF4-FFF2-40B4-BE49-F238E27FC236}">
                <a16:creationId xmlns:a16="http://schemas.microsoft.com/office/drawing/2014/main" id="{67C1F720-77B7-5313-320A-ADA6A05C8C18}"/>
              </a:ext>
            </a:extLst>
          </p:cNvPr>
          <p:cNvSpPr txBox="1"/>
          <p:nvPr/>
        </p:nvSpPr>
        <p:spPr>
          <a:xfrm>
            <a:off x="1662668" y="2655957"/>
            <a:ext cx="2439824" cy="1569660"/>
          </a:xfrm>
          <a:prstGeom prst="rect">
            <a:avLst/>
          </a:prstGeom>
          <a:noFill/>
        </p:spPr>
        <p:txBody>
          <a:bodyPr wrap="square">
            <a:spAutoFit/>
          </a:bodyPr>
          <a:lstStyle/>
          <a:p>
            <a:r>
              <a:rPr lang="en-US" sz="9600" b="1" dirty="0">
                <a:solidFill>
                  <a:srgbClr val="FF0000"/>
                </a:solidFill>
              </a:rPr>
              <a:t>°F</a:t>
            </a:r>
          </a:p>
        </p:txBody>
      </p:sp>
    </p:spTree>
    <p:extLst>
      <p:ext uri="{BB962C8B-B14F-4D97-AF65-F5344CB8AC3E}">
        <p14:creationId xmlns:p14="http://schemas.microsoft.com/office/powerpoint/2010/main" val="424494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0"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E3EE1-99E1-01EE-2524-5EEDEF5F8858}"/>
              </a:ext>
            </a:extLst>
          </p:cNvPr>
          <p:cNvSpPr>
            <a:spLocks noGrp="1"/>
          </p:cNvSpPr>
          <p:nvPr>
            <p:ph idx="1"/>
          </p:nvPr>
        </p:nvSpPr>
        <p:spPr>
          <a:xfrm>
            <a:off x="730021" y="1397087"/>
            <a:ext cx="4911807" cy="1320800"/>
          </a:xfrm>
        </p:spPr>
        <p:txBody>
          <a:bodyPr>
            <a:normAutofit lnSpcReduction="10000"/>
          </a:bodyPr>
          <a:lstStyle/>
          <a:p>
            <a:r>
              <a:rPr lang="en-US" dirty="0"/>
              <a:t>What is the first metric that comes to mind for classification?</a:t>
            </a:r>
          </a:p>
          <a:p>
            <a:pPr lvl="1"/>
            <a:r>
              <a:rPr lang="en-US" dirty="0"/>
              <a:t>Accuracy</a:t>
            </a:r>
          </a:p>
          <a:p>
            <a:pPr lvl="1"/>
            <a:r>
              <a:rPr lang="en-US" dirty="0"/>
              <a:t>The problem with accuracy</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a:p>
            <a:pPr marL="457200" lvl="1" indent="0">
              <a:buNone/>
            </a:pPr>
            <a:endParaRPr lang="en-US" dirty="0"/>
          </a:p>
          <a:p>
            <a:pPr marL="457200" lvl="1" indent="0">
              <a:buNone/>
            </a:pPr>
            <a:endParaRPr lang="en-US" dirty="0"/>
          </a:p>
          <a:p>
            <a:endParaRPr lang="en-US" dirty="0"/>
          </a:p>
          <a:p>
            <a:endParaRPr lang="en-US" dirty="0"/>
          </a:p>
          <a:p>
            <a:pPr marL="0" indent="0">
              <a:buNone/>
            </a:pPr>
            <a:endParaRPr lang="en-US" dirty="0"/>
          </a:p>
        </p:txBody>
      </p:sp>
      <p:sp>
        <p:nvSpPr>
          <p:cNvPr id="4" name="Title 1">
            <a:extLst>
              <a:ext uri="{FF2B5EF4-FFF2-40B4-BE49-F238E27FC236}">
                <a16:creationId xmlns:a16="http://schemas.microsoft.com/office/drawing/2014/main" id="{4A41390B-F32D-07F4-B6A8-3C79DAA63CA0}"/>
              </a:ext>
            </a:extLst>
          </p:cNvPr>
          <p:cNvSpPr txBox="1">
            <a:spLocks/>
          </p:cNvSpPr>
          <p:nvPr/>
        </p:nvSpPr>
        <p:spPr>
          <a:xfrm>
            <a:off x="366438" y="603504"/>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Binary Classification Metrics:</a:t>
            </a:r>
          </a:p>
        </p:txBody>
      </p:sp>
      <p:pic>
        <p:nvPicPr>
          <p:cNvPr id="6" name="Picture 5" descr="A graph showing a credit card fraud&#10;&#10;Description automatically generated">
            <a:extLst>
              <a:ext uri="{FF2B5EF4-FFF2-40B4-BE49-F238E27FC236}">
                <a16:creationId xmlns:a16="http://schemas.microsoft.com/office/drawing/2014/main" id="{C1CF7E81-8493-E34A-E7F3-5624C8056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438" y="2933844"/>
            <a:ext cx="3541775" cy="2079028"/>
          </a:xfrm>
          <a:prstGeom prst="rect">
            <a:avLst/>
          </a:prstGeom>
        </p:spPr>
      </p:pic>
      <p:sp>
        <p:nvSpPr>
          <p:cNvPr id="11" name="TextBox 10">
            <a:extLst>
              <a:ext uri="{FF2B5EF4-FFF2-40B4-BE49-F238E27FC236}">
                <a16:creationId xmlns:a16="http://schemas.microsoft.com/office/drawing/2014/main" id="{37648831-F261-A61F-3D60-D2D08A79410E}"/>
              </a:ext>
            </a:extLst>
          </p:cNvPr>
          <p:cNvSpPr txBox="1"/>
          <p:nvPr/>
        </p:nvSpPr>
        <p:spPr>
          <a:xfrm>
            <a:off x="5452461" y="2493529"/>
            <a:ext cx="3318552" cy="707886"/>
          </a:xfrm>
          <a:prstGeom prst="rect">
            <a:avLst/>
          </a:prstGeom>
          <a:noFill/>
        </p:spPr>
        <p:txBody>
          <a:bodyPr wrap="square" rtlCol="0">
            <a:spAutoFit/>
          </a:bodyPr>
          <a:lstStyle/>
          <a:p>
            <a:r>
              <a:rPr lang="en-US" sz="4000" dirty="0"/>
              <a:t>95% Accuracy</a:t>
            </a:r>
          </a:p>
        </p:txBody>
      </p:sp>
      <p:pic>
        <p:nvPicPr>
          <p:cNvPr id="13" name="Picture 12" descr="A blue brain with circuit board&#10;&#10;Description automatically generated">
            <a:extLst>
              <a:ext uri="{FF2B5EF4-FFF2-40B4-BE49-F238E27FC236}">
                <a16:creationId xmlns:a16="http://schemas.microsoft.com/office/drawing/2014/main" id="{9821B81B-21A5-40A5-7CD5-BEAF2C2348E5}"/>
              </a:ext>
            </a:extLst>
          </p:cNvPr>
          <p:cNvPicPr>
            <a:picLocks noChangeAspect="1"/>
          </p:cNvPicPr>
          <p:nvPr/>
        </p:nvPicPr>
        <p:blipFill rotWithShape="1">
          <a:blip r:embed="rId4">
            <a:extLst>
              <a:ext uri="{28A0092B-C50C-407E-A947-70E740481C1C}">
                <a14:useLocalDpi xmlns:a14="http://schemas.microsoft.com/office/drawing/2010/main" val="0"/>
              </a:ext>
            </a:extLst>
          </a:blip>
          <a:srcRect l="10702" t="13261" r="10510" b="11426"/>
          <a:stretch/>
        </p:blipFill>
        <p:spPr>
          <a:xfrm>
            <a:off x="5967470" y="3195001"/>
            <a:ext cx="1849348" cy="1767768"/>
          </a:xfrm>
          <a:prstGeom prst="rect">
            <a:avLst/>
          </a:prstGeom>
        </p:spPr>
      </p:pic>
      <p:sp>
        <p:nvSpPr>
          <p:cNvPr id="14" name="TextBox 13">
            <a:extLst>
              <a:ext uri="{FF2B5EF4-FFF2-40B4-BE49-F238E27FC236}">
                <a16:creationId xmlns:a16="http://schemas.microsoft.com/office/drawing/2014/main" id="{B5300199-829F-7000-50B7-A65F9398B3D8}"/>
              </a:ext>
            </a:extLst>
          </p:cNvPr>
          <p:cNvSpPr txBox="1"/>
          <p:nvPr/>
        </p:nvSpPr>
        <p:spPr>
          <a:xfrm>
            <a:off x="4323811" y="3788203"/>
            <a:ext cx="1049573" cy="523220"/>
          </a:xfrm>
          <a:prstGeom prst="rect">
            <a:avLst/>
          </a:prstGeom>
          <a:noFill/>
        </p:spPr>
        <p:txBody>
          <a:bodyPr wrap="square" rtlCol="0">
            <a:spAutoFit/>
          </a:bodyPr>
          <a:lstStyle/>
          <a:p>
            <a:r>
              <a:rPr lang="en-US" sz="2800" dirty="0"/>
              <a:t>Input</a:t>
            </a:r>
          </a:p>
        </p:txBody>
      </p:sp>
      <p:sp>
        <p:nvSpPr>
          <p:cNvPr id="15" name="Arrow: Right 14">
            <a:extLst>
              <a:ext uri="{FF2B5EF4-FFF2-40B4-BE49-F238E27FC236}">
                <a16:creationId xmlns:a16="http://schemas.microsoft.com/office/drawing/2014/main" id="{46B56D55-3100-823C-5F3D-3F742D10E5F6}"/>
              </a:ext>
            </a:extLst>
          </p:cNvPr>
          <p:cNvSpPr/>
          <p:nvPr/>
        </p:nvSpPr>
        <p:spPr>
          <a:xfrm>
            <a:off x="5318589" y="3921386"/>
            <a:ext cx="578777" cy="2568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26C3E860-ED15-A0CD-D2DF-E4E4BFE681D5}"/>
              </a:ext>
            </a:extLst>
          </p:cNvPr>
          <p:cNvSpPr/>
          <p:nvPr/>
        </p:nvSpPr>
        <p:spPr>
          <a:xfrm>
            <a:off x="7816818" y="3888002"/>
            <a:ext cx="578777" cy="2568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DD03B15-FFEA-3267-9428-9AF9AAA217C3}"/>
              </a:ext>
            </a:extLst>
          </p:cNvPr>
          <p:cNvSpPr txBox="1"/>
          <p:nvPr/>
        </p:nvSpPr>
        <p:spPr>
          <a:xfrm>
            <a:off x="8438319" y="3662485"/>
            <a:ext cx="1806624" cy="707886"/>
          </a:xfrm>
          <a:prstGeom prst="rect">
            <a:avLst/>
          </a:prstGeom>
          <a:noFill/>
        </p:spPr>
        <p:txBody>
          <a:bodyPr wrap="square" rtlCol="0">
            <a:spAutoFit/>
          </a:bodyPr>
          <a:lstStyle/>
          <a:p>
            <a:r>
              <a:rPr lang="en-US" sz="2000" dirty="0">
                <a:solidFill>
                  <a:srgbClr val="FF0000"/>
                </a:solidFill>
              </a:rPr>
              <a:t>Fraud</a:t>
            </a:r>
            <a:r>
              <a:rPr lang="en-US" sz="2000" dirty="0"/>
              <a:t> or </a:t>
            </a:r>
          </a:p>
          <a:p>
            <a:r>
              <a:rPr lang="en-US" sz="2000" dirty="0">
                <a:solidFill>
                  <a:srgbClr val="00B050"/>
                </a:solidFill>
              </a:rPr>
              <a:t>Not Fraud</a:t>
            </a:r>
          </a:p>
        </p:txBody>
      </p:sp>
      <p:sp>
        <p:nvSpPr>
          <p:cNvPr id="18" name="TextBox 17">
            <a:extLst>
              <a:ext uri="{FF2B5EF4-FFF2-40B4-BE49-F238E27FC236}">
                <a16:creationId xmlns:a16="http://schemas.microsoft.com/office/drawing/2014/main" id="{DDCC71D1-8677-090C-08EE-9F53C12E410E}"/>
              </a:ext>
            </a:extLst>
          </p:cNvPr>
          <p:cNvSpPr txBox="1"/>
          <p:nvPr/>
        </p:nvSpPr>
        <p:spPr>
          <a:xfrm>
            <a:off x="1477083" y="5941450"/>
            <a:ext cx="4618917" cy="707886"/>
          </a:xfrm>
          <a:prstGeom prst="rect">
            <a:avLst/>
          </a:prstGeom>
          <a:noFill/>
        </p:spPr>
        <p:txBody>
          <a:bodyPr wrap="square" rtlCol="0">
            <a:spAutoFit/>
          </a:bodyPr>
          <a:lstStyle/>
          <a:p>
            <a:r>
              <a:rPr lang="en-US" sz="4000" b="1" dirty="0"/>
              <a:t>Is this meaningful?</a:t>
            </a:r>
          </a:p>
        </p:txBody>
      </p:sp>
      <p:sp>
        <p:nvSpPr>
          <p:cNvPr id="19" name="TextBox 18">
            <a:extLst>
              <a:ext uri="{FF2B5EF4-FFF2-40B4-BE49-F238E27FC236}">
                <a16:creationId xmlns:a16="http://schemas.microsoft.com/office/drawing/2014/main" id="{15474A52-A543-E227-FC8C-51C99C2FE8A2}"/>
              </a:ext>
            </a:extLst>
          </p:cNvPr>
          <p:cNvSpPr txBox="1"/>
          <p:nvPr/>
        </p:nvSpPr>
        <p:spPr>
          <a:xfrm>
            <a:off x="6096000" y="5941450"/>
            <a:ext cx="3061288" cy="707886"/>
          </a:xfrm>
          <a:prstGeom prst="rect">
            <a:avLst/>
          </a:prstGeom>
          <a:noFill/>
        </p:spPr>
        <p:txBody>
          <a:bodyPr wrap="square" rtlCol="0">
            <a:spAutoFit/>
          </a:bodyPr>
          <a:lstStyle/>
          <a:p>
            <a:r>
              <a:rPr lang="en-US" sz="4000" dirty="0"/>
              <a:t>Not really…</a:t>
            </a:r>
          </a:p>
        </p:txBody>
      </p:sp>
      <p:sp>
        <p:nvSpPr>
          <p:cNvPr id="20" name="TextBox 19">
            <a:extLst>
              <a:ext uri="{FF2B5EF4-FFF2-40B4-BE49-F238E27FC236}">
                <a16:creationId xmlns:a16="http://schemas.microsoft.com/office/drawing/2014/main" id="{6485C877-B1E9-DA8C-B98A-067A5A09D40A}"/>
              </a:ext>
            </a:extLst>
          </p:cNvPr>
          <p:cNvSpPr txBox="1"/>
          <p:nvPr/>
        </p:nvSpPr>
        <p:spPr>
          <a:xfrm>
            <a:off x="692703" y="4989482"/>
            <a:ext cx="1444622" cy="338554"/>
          </a:xfrm>
          <a:prstGeom prst="rect">
            <a:avLst/>
          </a:prstGeom>
          <a:noFill/>
        </p:spPr>
        <p:txBody>
          <a:bodyPr wrap="square" rtlCol="0">
            <a:spAutoFit/>
          </a:bodyPr>
          <a:lstStyle/>
          <a:p>
            <a:r>
              <a:rPr lang="en-US" sz="1600" dirty="0"/>
              <a:t>950 examples</a:t>
            </a:r>
          </a:p>
        </p:txBody>
      </p:sp>
      <p:sp>
        <p:nvSpPr>
          <p:cNvPr id="21" name="TextBox 20">
            <a:extLst>
              <a:ext uri="{FF2B5EF4-FFF2-40B4-BE49-F238E27FC236}">
                <a16:creationId xmlns:a16="http://schemas.microsoft.com/office/drawing/2014/main" id="{F41F6032-C6BE-3553-BBB8-AEA9DD3BB138}"/>
              </a:ext>
            </a:extLst>
          </p:cNvPr>
          <p:cNvSpPr txBox="1"/>
          <p:nvPr/>
        </p:nvSpPr>
        <p:spPr>
          <a:xfrm>
            <a:off x="2300458" y="5012872"/>
            <a:ext cx="1444622" cy="338554"/>
          </a:xfrm>
          <a:prstGeom prst="rect">
            <a:avLst/>
          </a:prstGeom>
          <a:noFill/>
        </p:spPr>
        <p:txBody>
          <a:bodyPr wrap="square" rtlCol="0">
            <a:spAutoFit/>
          </a:bodyPr>
          <a:lstStyle/>
          <a:p>
            <a:r>
              <a:rPr lang="en-US" sz="1600" dirty="0"/>
              <a:t>50 examples</a:t>
            </a:r>
          </a:p>
        </p:txBody>
      </p:sp>
      <p:pic>
        <p:nvPicPr>
          <p:cNvPr id="23" name="Picture 22" descr="Arrows hitting a target&#10;&#10;Description automatically generated">
            <a:extLst>
              <a:ext uri="{FF2B5EF4-FFF2-40B4-BE49-F238E27FC236}">
                <a16:creationId xmlns:a16="http://schemas.microsoft.com/office/drawing/2014/main" id="{E94C5F77-F820-A74B-3957-827FD2FBE5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0880" y="1443898"/>
            <a:ext cx="1290240" cy="983040"/>
          </a:xfrm>
          <a:prstGeom prst="rect">
            <a:avLst/>
          </a:prstGeom>
        </p:spPr>
      </p:pic>
    </p:spTree>
    <p:extLst>
      <p:ext uri="{BB962C8B-B14F-4D97-AF65-F5344CB8AC3E}">
        <p14:creationId xmlns:p14="http://schemas.microsoft.com/office/powerpoint/2010/main" val="191673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animBg="1"/>
      <p:bldP spid="16" grpId="0" animBg="1"/>
      <p:bldP spid="17" grpId="0"/>
      <p:bldP spid="18" grpId="0"/>
      <p:bldP spid="19" grpId="0"/>
      <p:bldP spid="20"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2041E6B-700B-61D8-2BEB-9C1ED4755FA6}"/>
              </a:ext>
            </a:extLst>
          </p:cNvPr>
          <p:cNvPicPr>
            <a:picLocks noChangeAspect="1"/>
          </p:cNvPicPr>
          <p:nvPr/>
        </p:nvPicPr>
        <p:blipFill rotWithShape="1">
          <a:blip r:embed="rId3"/>
          <a:srcRect t="6544"/>
          <a:stretch/>
        </p:blipFill>
        <p:spPr>
          <a:xfrm>
            <a:off x="1906290" y="1777429"/>
            <a:ext cx="5584658" cy="4568040"/>
          </a:xfrm>
          <a:prstGeom prst="rect">
            <a:avLst/>
          </a:prstGeom>
        </p:spPr>
      </p:pic>
      <p:sp>
        <p:nvSpPr>
          <p:cNvPr id="6" name="Title 1">
            <a:extLst>
              <a:ext uri="{FF2B5EF4-FFF2-40B4-BE49-F238E27FC236}">
                <a16:creationId xmlns:a16="http://schemas.microsoft.com/office/drawing/2014/main" id="{C08D1B16-6A52-8E6F-98E2-AA96899219A7}"/>
              </a:ext>
            </a:extLst>
          </p:cNvPr>
          <p:cNvSpPr txBox="1">
            <a:spLocks/>
          </p:cNvSpPr>
          <p:nvPr/>
        </p:nvSpPr>
        <p:spPr>
          <a:xfrm>
            <a:off x="548842" y="622664"/>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Confusion Matrix:</a:t>
            </a:r>
          </a:p>
        </p:txBody>
      </p:sp>
      <p:sp>
        <p:nvSpPr>
          <p:cNvPr id="14" name="TextBox 13">
            <a:extLst>
              <a:ext uri="{FF2B5EF4-FFF2-40B4-BE49-F238E27FC236}">
                <a16:creationId xmlns:a16="http://schemas.microsoft.com/office/drawing/2014/main" id="{D5D78F2F-1C55-77CF-C7F0-0C7A8A6EAA37}"/>
              </a:ext>
            </a:extLst>
          </p:cNvPr>
          <p:cNvSpPr txBox="1"/>
          <p:nvPr/>
        </p:nvSpPr>
        <p:spPr>
          <a:xfrm>
            <a:off x="3147221" y="1965401"/>
            <a:ext cx="1551398" cy="369332"/>
          </a:xfrm>
          <a:prstGeom prst="rect">
            <a:avLst/>
          </a:prstGeom>
          <a:noFill/>
        </p:spPr>
        <p:txBody>
          <a:bodyPr wrap="square" rtlCol="0">
            <a:spAutoFit/>
          </a:bodyPr>
          <a:lstStyle/>
          <a:p>
            <a:r>
              <a:rPr lang="en-US" dirty="0">
                <a:solidFill>
                  <a:srgbClr val="FF0000"/>
                </a:solidFill>
              </a:rPr>
              <a:t>True Positive</a:t>
            </a:r>
          </a:p>
        </p:txBody>
      </p:sp>
      <p:sp>
        <p:nvSpPr>
          <p:cNvPr id="15" name="TextBox 14">
            <a:extLst>
              <a:ext uri="{FF2B5EF4-FFF2-40B4-BE49-F238E27FC236}">
                <a16:creationId xmlns:a16="http://schemas.microsoft.com/office/drawing/2014/main" id="{17814532-E818-9FA9-C4A5-324162C99CBB}"/>
              </a:ext>
            </a:extLst>
          </p:cNvPr>
          <p:cNvSpPr txBox="1"/>
          <p:nvPr/>
        </p:nvSpPr>
        <p:spPr>
          <a:xfrm>
            <a:off x="4847176" y="1955487"/>
            <a:ext cx="1863047" cy="369332"/>
          </a:xfrm>
          <a:prstGeom prst="rect">
            <a:avLst/>
          </a:prstGeom>
          <a:noFill/>
        </p:spPr>
        <p:txBody>
          <a:bodyPr wrap="square" rtlCol="0">
            <a:spAutoFit/>
          </a:bodyPr>
          <a:lstStyle/>
          <a:p>
            <a:r>
              <a:rPr lang="en-US" dirty="0">
                <a:solidFill>
                  <a:srgbClr val="FF0000"/>
                </a:solidFill>
              </a:rPr>
              <a:t>False Negative</a:t>
            </a:r>
          </a:p>
        </p:txBody>
      </p:sp>
      <p:sp>
        <p:nvSpPr>
          <p:cNvPr id="16" name="TextBox 15">
            <a:extLst>
              <a:ext uri="{FF2B5EF4-FFF2-40B4-BE49-F238E27FC236}">
                <a16:creationId xmlns:a16="http://schemas.microsoft.com/office/drawing/2014/main" id="{6FFACC28-9913-4C4E-3E06-0948CABA0DFE}"/>
              </a:ext>
            </a:extLst>
          </p:cNvPr>
          <p:cNvSpPr txBox="1"/>
          <p:nvPr/>
        </p:nvSpPr>
        <p:spPr>
          <a:xfrm>
            <a:off x="3147221" y="3635557"/>
            <a:ext cx="1785478" cy="369332"/>
          </a:xfrm>
          <a:prstGeom prst="rect">
            <a:avLst/>
          </a:prstGeom>
          <a:noFill/>
        </p:spPr>
        <p:txBody>
          <a:bodyPr wrap="square" rtlCol="0">
            <a:spAutoFit/>
          </a:bodyPr>
          <a:lstStyle/>
          <a:p>
            <a:r>
              <a:rPr lang="en-US" dirty="0">
                <a:solidFill>
                  <a:srgbClr val="FF0000"/>
                </a:solidFill>
              </a:rPr>
              <a:t>False Positive</a:t>
            </a:r>
          </a:p>
        </p:txBody>
      </p:sp>
      <p:sp>
        <p:nvSpPr>
          <p:cNvPr id="17" name="TextBox 16">
            <a:extLst>
              <a:ext uri="{FF2B5EF4-FFF2-40B4-BE49-F238E27FC236}">
                <a16:creationId xmlns:a16="http://schemas.microsoft.com/office/drawing/2014/main" id="{DB8EAFCA-BDE4-252F-BA96-F03A9CEAF91D}"/>
              </a:ext>
            </a:extLst>
          </p:cNvPr>
          <p:cNvSpPr txBox="1"/>
          <p:nvPr/>
        </p:nvSpPr>
        <p:spPr>
          <a:xfrm>
            <a:off x="4847176" y="3635557"/>
            <a:ext cx="1863047" cy="369332"/>
          </a:xfrm>
          <a:prstGeom prst="rect">
            <a:avLst/>
          </a:prstGeom>
          <a:noFill/>
        </p:spPr>
        <p:txBody>
          <a:bodyPr wrap="square" rtlCol="0">
            <a:spAutoFit/>
          </a:bodyPr>
          <a:lstStyle/>
          <a:p>
            <a:r>
              <a:rPr lang="en-US" dirty="0">
                <a:solidFill>
                  <a:srgbClr val="FF0000"/>
                </a:solidFill>
              </a:rPr>
              <a:t>True Negative</a:t>
            </a:r>
          </a:p>
        </p:txBody>
      </p:sp>
    </p:spTree>
    <p:extLst>
      <p:ext uri="{BB962C8B-B14F-4D97-AF65-F5344CB8AC3E}">
        <p14:creationId xmlns:p14="http://schemas.microsoft.com/office/powerpoint/2010/main" val="183581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FB37538F-F95F-2B17-9DDD-7F2047770756}"/>
              </a:ext>
            </a:extLst>
          </p:cNvPr>
          <p:cNvPicPr>
            <a:picLocks noChangeAspect="1"/>
          </p:cNvPicPr>
          <p:nvPr/>
        </p:nvPicPr>
        <p:blipFill>
          <a:blip r:embed="rId3"/>
          <a:stretch>
            <a:fillRect/>
          </a:stretch>
        </p:blipFill>
        <p:spPr>
          <a:xfrm>
            <a:off x="6221666" y="1398715"/>
            <a:ext cx="5547988" cy="4765779"/>
          </a:xfrm>
          <a:prstGeom prst="rect">
            <a:avLst/>
          </a:prstGeom>
        </p:spPr>
      </p:pic>
      <p:sp>
        <p:nvSpPr>
          <p:cNvPr id="4" name="Title 1">
            <a:extLst>
              <a:ext uri="{FF2B5EF4-FFF2-40B4-BE49-F238E27FC236}">
                <a16:creationId xmlns:a16="http://schemas.microsoft.com/office/drawing/2014/main" id="{71A141F3-F050-3D5F-9DEB-ADFC4E715C85}"/>
              </a:ext>
            </a:extLst>
          </p:cNvPr>
          <p:cNvSpPr txBox="1">
            <a:spLocks/>
          </p:cNvSpPr>
          <p:nvPr/>
        </p:nvSpPr>
        <p:spPr>
          <a:xfrm>
            <a:off x="366438" y="603504"/>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Classification Metrics:</a:t>
            </a:r>
          </a:p>
        </p:txBody>
      </p:sp>
      <p:sp>
        <p:nvSpPr>
          <p:cNvPr id="6" name="TextBox 5">
            <a:extLst>
              <a:ext uri="{FF2B5EF4-FFF2-40B4-BE49-F238E27FC236}">
                <a16:creationId xmlns:a16="http://schemas.microsoft.com/office/drawing/2014/main" id="{638E84B9-2B48-0C8E-9F18-0F0B1D90C95A}"/>
              </a:ext>
            </a:extLst>
          </p:cNvPr>
          <p:cNvSpPr txBox="1"/>
          <p:nvPr/>
        </p:nvSpPr>
        <p:spPr>
          <a:xfrm>
            <a:off x="7419360" y="1919346"/>
            <a:ext cx="1551398" cy="369332"/>
          </a:xfrm>
          <a:prstGeom prst="rect">
            <a:avLst/>
          </a:prstGeom>
          <a:noFill/>
        </p:spPr>
        <p:txBody>
          <a:bodyPr wrap="square" rtlCol="0">
            <a:spAutoFit/>
          </a:bodyPr>
          <a:lstStyle/>
          <a:p>
            <a:r>
              <a:rPr lang="en-US" dirty="0">
                <a:solidFill>
                  <a:srgbClr val="FF0000"/>
                </a:solidFill>
              </a:rPr>
              <a:t>True Positive</a:t>
            </a:r>
          </a:p>
        </p:txBody>
      </p:sp>
      <p:sp>
        <p:nvSpPr>
          <p:cNvPr id="7" name="TextBox 6">
            <a:extLst>
              <a:ext uri="{FF2B5EF4-FFF2-40B4-BE49-F238E27FC236}">
                <a16:creationId xmlns:a16="http://schemas.microsoft.com/office/drawing/2014/main" id="{47F95DAA-754D-9AAE-D0FD-C733422D201F}"/>
              </a:ext>
            </a:extLst>
          </p:cNvPr>
          <p:cNvSpPr txBox="1"/>
          <p:nvPr/>
        </p:nvSpPr>
        <p:spPr>
          <a:xfrm>
            <a:off x="9119315" y="1909432"/>
            <a:ext cx="1863047" cy="369332"/>
          </a:xfrm>
          <a:prstGeom prst="rect">
            <a:avLst/>
          </a:prstGeom>
          <a:noFill/>
        </p:spPr>
        <p:txBody>
          <a:bodyPr wrap="square" rtlCol="0">
            <a:spAutoFit/>
          </a:bodyPr>
          <a:lstStyle/>
          <a:p>
            <a:r>
              <a:rPr lang="en-US" dirty="0">
                <a:solidFill>
                  <a:srgbClr val="FF0000"/>
                </a:solidFill>
              </a:rPr>
              <a:t>False Negative</a:t>
            </a:r>
          </a:p>
        </p:txBody>
      </p:sp>
      <p:sp>
        <p:nvSpPr>
          <p:cNvPr id="8" name="TextBox 7">
            <a:extLst>
              <a:ext uri="{FF2B5EF4-FFF2-40B4-BE49-F238E27FC236}">
                <a16:creationId xmlns:a16="http://schemas.microsoft.com/office/drawing/2014/main" id="{5D67C4A9-9100-A25D-DFE4-20CFAB1A8BF9}"/>
              </a:ext>
            </a:extLst>
          </p:cNvPr>
          <p:cNvSpPr txBox="1"/>
          <p:nvPr/>
        </p:nvSpPr>
        <p:spPr>
          <a:xfrm>
            <a:off x="7419360" y="3589502"/>
            <a:ext cx="1785478" cy="369332"/>
          </a:xfrm>
          <a:prstGeom prst="rect">
            <a:avLst/>
          </a:prstGeom>
          <a:noFill/>
        </p:spPr>
        <p:txBody>
          <a:bodyPr wrap="square" rtlCol="0">
            <a:spAutoFit/>
          </a:bodyPr>
          <a:lstStyle/>
          <a:p>
            <a:r>
              <a:rPr lang="en-US" dirty="0">
                <a:solidFill>
                  <a:srgbClr val="FF0000"/>
                </a:solidFill>
              </a:rPr>
              <a:t>False Positive</a:t>
            </a:r>
          </a:p>
        </p:txBody>
      </p:sp>
      <p:sp>
        <p:nvSpPr>
          <p:cNvPr id="9" name="TextBox 8">
            <a:extLst>
              <a:ext uri="{FF2B5EF4-FFF2-40B4-BE49-F238E27FC236}">
                <a16:creationId xmlns:a16="http://schemas.microsoft.com/office/drawing/2014/main" id="{0F9791BC-9648-5161-8556-AB55047576BC}"/>
              </a:ext>
            </a:extLst>
          </p:cNvPr>
          <p:cNvSpPr txBox="1"/>
          <p:nvPr/>
        </p:nvSpPr>
        <p:spPr>
          <a:xfrm>
            <a:off x="9156891" y="3589502"/>
            <a:ext cx="1863047" cy="369332"/>
          </a:xfrm>
          <a:prstGeom prst="rect">
            <a:avLst/>
          </a:prstGeom>
          <a:noFill/>
        </p:spPr>
        <p:txBody>
          <a:bodyPr wrap="square" rtlCol="0">
            <a:spAutoFit/>
          </a:bodyPr>
          <a:lstStyle/>
          <a:p>
            <a:r>
              <a:rPr lang="en-US" dirty="0">
                <a:solidFill>
                  <a:srgbClr val="FF0000"/>
                </a:solidFill>
              </a:rPr>
              <a:t>True Negative</a:t>
            </a:r>
          </a:p>
        </p:txBody>
      </p:sp>
      <p:sp>
        <p:nvSpPr>
          <p:cNvPr id="10" name="Content Placeholder 2">
            <a:extLst>
              <a:ext uri="{FF2B5EF4-FFF2-40B4-BE49-F238E27FC236}">
                <a16:creationId xmlns:a16="http://schemas.microsoft.com/office/drawing/2014/main" id="{75FD15E5-451A-A29C-49C0-6DFC7588AA0B}"/>
              </a:ext>
            </a:extLst>
          </p:cNvPr>
          <p:cNvSpPr>
            <a:spLocks noGrp="1"/>
          </p:cNvSpPr>
          <p:nvPr>
            <p:ph idx="1"/>
          </p:nvPr>
        </p:nvSpPr>
        <p:spPr>
          <a:xfrm>
            <a:off x="-61166" y="1578512"/>
            <a:ext cx="8596668" cy="3880773"/>
          </a:xfrm>
        </p:spPr>
        <p:txBody>
          <a:bodyPr/>
          <a:lstStyle/>
          <a:p>
            <a:r>
              <a:rPr lang="en-US" dirty="0"/>
              <a:t>Metrics from the Confusion Matrix</a:t>
            </a:r>
          </a:p>
          <a:p>
            <a:pPr lvl="1"/>
            <a:r>
              <a:rPr lang="en-US" dirty="0"/>
              <a:t>Precision (Positive Predicted Value)</a:t>
            </a:r>
          </a:p>
          <a:p>
            <a:pPr lvl="1"/>
            <a:endParaRPr lang="en-US" dirty="0"/>
          </a:p>
          <a:p>
            <a:pPr lvl="1"/>
            <a:endParaRPr lang="en-US" dirty="0"/>
          </a:p>
          <a:p>
            <a:pPr lvl="1"/>
            <a:endParaRPr lang="en-US" dirty="0"/>
          </a:p>
          <a:p>
            <a:pPr lvl="1"/>
            <a:endParaRPr lang="en-US" dirty="0"/>
          </a:p>
          <a:p>
            <a:pPr lvl="1"/>
            <a:r>
              <a:rPr lang="en-US" dirty="0"/>
              <a:t>Recall (True Positive Rate)</a:t>
            </a:r>
          </a:p>
          <a:p>
            <a:pPr lvl="1"/>
            <a:endParaRPr lang="en-US" dirty="0"/>
          </a:p>
        </p:txBody>
      </p:sp>
      <p:sp>
        <p:nvSpPr>
          <p:cNvPr id="13" name="Rectangle 12">
            <a:extLst>
              <a:ext uri="{FF2B5EF4-FFF2-40B4-BE49-F238E27FC236}">
                <a16:creationId xmlns:a16="http://schemas.microsoft.com/office/drawing/2014/main" id="{10E32DEF-3029-7BF9-F5F4-0629CA516C7D}"/>
              </a:ext>
            </a:extLst>
          </p:cNvPr>
          <p:cNvSpPr/>
          <p:nvPr/>
        </p:nvSpPr>
        <p:spPr>
          <a:xfrm>
            <a:off x="7292742" y="1700552"/>
            <a:ext cx="1826573" cy="345689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BA2409-7E3D-47D8-91AD-4F438B370A47}"/>
              </a:ext>
            </a:extLst>
          </p:cNvPr>
          <p:cNvSpPr/>
          <p:nvPr/>
        </p:nvSpPr>
        <p:spPr>
          <a:xfrm>
            <a:off x="7293844" y="1700552"/>
            <a:ext cx="3568120" cy="172844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mathematical equation with black text&#10;&#10;Description automatically generated">
            <a:extLst>
              <a:ext uri="{FF2B5EF4-FFF2-40B4-BE49-F238E27FC236}">
                <a16:creationId xmlns:a16="http://schemas.microsoft.com/office/drawing/2014/main" id="{388B7351-F10B-F54A-62C4-6AD2F0B42C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210" y="2549182"/>
            <a:ext cx="3228099" cy="866975"/>
          </a:xfrm>
          <a:prstGeom prst="rect">
            <a:avLst/>
          </a:prstGeom>
        </p:spPr>
      </p:pic>
      <p:pic>
        <p:nvPicPr>
          <p:cNvPr id="18" name="Picture 17" descr="A black text with a white background&#10;&#10;Description automatically generated with medium confidence">
            <a:extLst>
              <a:ext uri="{FF2B5EF4-FFF2-40B4-BE49-F238E27FC236}">
                <a16:creationId xmlns:a16="http://schemas.microsoft.com/office/drawing/2014/main" id="{0C53ED1C-0B55-86D3-A001-9DFACECBC6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709" y="4482388"/>
            <a:ext cx="3265612" cy="1135073"/>
          </a:xfrm>
          <a:prstGeom prst="rect">
            <a:avLst/>
          </a:prstGeom>
        </p:spPr>
      </p:pic>
      <p:sp>
        <p:nvSpPr>
          <p:cNvPr id="19" name="TextBox 18">
            <a:extLst>
              <a:ext uri="{FF2B5EF4-FFF2-40B4-BE49-F238E27FC236}">
                <a16:creationId xmlns:a16="http://schemas.microsoft.com/office/drawing/2014/main" id="{32C1C9B2-AA2F-E29F-BAB2-4DBE3B251A71}"/>
              </a:ext>
            </a:extLst>
          </p:cNvPr>
          <p:cNvSpPr txBox="1"/>
          <p:nvPr/>
        </p:nvSpPr>
        <p:spPr>
          <a:xfrm>
            <a:off x="3537190" y="2759702"/>
            <a:ext cx="2420961" cy="461665"/>
          </a:xfrm>
          <a:prstGeom prst="rect">
            <a:avLst/>
          </a:prstGeom>
          <a:noFill/>
        </p:spPr>
        <p:txBody>
          <a:bodyPr wrap="square" rtlCol="0">
            <a:spAutoFit/>
          </a:bodyPr>
          <a:lstStyle/>
          <a:p>
            <a:r>
              <a:rPr lang="en-US" sz="2400" b="1" dirty="0"/>
              <a:t>= 2/3 = 66%</a:t>
            </a:r>
          </a:p>
        </p:txBody>
      </p:sp>
      <p:sp>
        <p:nvSpPr>
          <p:cNvPr id="20" name="TextBox 19">
            <a:extLst>
              <a:ext uri="{FF2B5EF4-FFF2-40B4-BE49-F238E27FC236}">
                <a16:creationId xmlns:a16="http://schemas.microsoft.com/office/drawing/2014/main" id="{EA911CA7-6517-5DA9-3FCC-368A0D3BA801}"/>
              </a:ext>
            </a:extLst>
          </p:cNvPr>
          <p:cNvSpPr txBox="1"/>
          <p:nvPr/>
        </p:nvSpPr>
        <p:spPr>
          <a:xfrm>
            <a:off x="3822326" y="4845876"/>
            <a:ext cx="2159796" cy="461665"/>
          </a:xfrm>
          <a:prstGeom prst="rect">
            <a:avLst/>
          </a:prstGeom>
          <a:noFill/>
        </p:spPr>
        <p:txBody>
          <a:bodyPr wrap="square" rtlCol="0">
            <a:spAutoFit/>
          </a:bodyPr>
          <a:lstStyle/>
          <a:p>
            <a:r>
              <a:rPr lang="en-US" sz="2400" b="1" dirty="0"/>
              <a:t>= 2/50 =4%</a:t>
            </a:r>
          </a:p>
        </p:txBody>
      </p:sp>
    </p:spTree>
    <p:extLst>
      <p:ext uri="{BB962C8B-B14F-4D97-AF65-F5344CB8AC3E}">
        <p14:creationId xmlns:p14="http://schemas.microsoft.com/office/powerpoint/2010/main" val="61554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4688977-C12A-F16F-94E3-632B6AC53595}"/>
              </a:ext>
            </a:extLst>
          </p:cNvPr>
          <p:cNvSpPr>
            <a:spLocks noGrp="1"/>
          </p:cNvSpPr>
          <p:nvPr>
            <p:ph idx="1"/>
          </p:nvPr>
        </p:nvSpPr>
        <p:spPr>
          <a:xfrm>
            <a:off x="366438" y="1325366"/>
            <a:ext cx="9800450" cy="5044437"/>
          </a:xfrm>
        </p:spPr>
        <p:txBody>
          <a:bodyPr>
            <a:normAutofit fontScale="92500" lnSpcReduction="10000"/>
          </a:bodyPr>
          <a:lstStyle/>
          <a:p>
            <a:r>
              <a:rPr lang="en-US" sz="2000" dirty="0"/>
              <a:t>Combining Precision and Recall</a:t>
            </a:r>
          </a:p>
          <a:p>
            <a:pPr lvl="1"/>
            <a:r>
              <a:rPr lang="en-US" sz="2000" dirty="0"/>
              <a:t>F1-Score</a:t>
            </a:r>
          </a:p>
          <a:p>
            <a:pPr lvl="2"/>
            <a:r>
              <a:rPr lang="en-US" sz="2100" dirty="0"/>
              <a:t>signifies if the model can effectively identify positive cases while minimizing false positives and false negatives</a:t>
            </a:r>
          </a:p>
          <a:p>
            <a:pPr lvl="1"/>
            <a:endParaRPr lang="en-US" sz="2000" dirty="0"/>
          </a:p>
          <a:p>
            <a:pPr lvl="1"/>
            <a:endParaRPr lang="en-US" sz="2000" dirty="0"/>
          </a:p>
          <a:p>
            <a:pPr lvl="1"/>
            <a:endParaRPr lang="en-US" sz="2000" dirty="0"/>
          </a:p>
          <a:p>
            <a:pPr lvl="1"/>
            <a:endParaRPr lang="en-US" sz="2000" dirty="0"/>
          </a:p>
          <a:p>
            <a:pPr lvl="1"/>
            <a:r>
              <a:rPr lang="en-US" sz="2000" dirty="0"/>
              <a:t>Harmonic Mean of Precision and Recall</a:t>
            </a:r>
          </a:p>
          <a:p>
            <a:pPr lvl="1"/>
            <a:r>
              <a:rPr lang="en-US" sz="2000" dirty="0"/>
              <a:t>Gives more weight to lower values</a:t>
            </a:r>
          </a:p>
          <a:p>
            <a:pPr lvl="2"/>
            <a:r>
              <a:rPr lang="en-US" sz="2000" dirty="0"/>
              <a:t>So, it needs large precision and recall values to be good</a:t>
            </a:r>
          </a:p>
          <a:p>
            <a:pPr lvl="2"/>
            <a:r>
              <a:rPr lang="en-US" sz="2000" dirty="0"/>
              <a:t>F1-Score = 1 means perfect precision and recall</a:t>
            </a:r>
          </a:p>
          <a:p>
            <a:pPr lvl="2"/>
            <a:r>
              <a:rPr lang="en-US" sz="2000" dirty="0"/>
              <a:t>F1-Score = 0 means precision and recall are 0</a:t>
            </a:r>
          </a:p>
          <a:p>
            <a:pPr lvl="2"/>
            <a:endParaRPr lang="en-US" dirty="0"/>
          </a:p>
          <a:p>
            <a:endParaRPr lang="en-US" dirty="0"/>
          </a:p>
        </p:txBody>
      </p:sp>
      <p:sp>
        <p:nvSpPr>
          <p:cNvPr id="4" name="Title 1">
            <a:extLst>
              <a:ext uri="{FF2B5EF4-FFF2-40B4-BE49-F238E27FC236}">
                <a16:creationId xmlns:a16="http://schemas.microsoft.com/office/drawing/2014/main" id="{F4A73BBE-3F10-DFA1-CED1-01E0CD4CAD42}"/>
              </a:ext>
            </a:extLst>
          </p:cNvPr>
          <p:cNvSpPr txBox="1">
            <a:spLocks/>
          </p:cNvSpPr>
          <p:nvPr/>
        </p:nvSpPr>
        <p:spPr>
          <a:xfrm>
            <a:off x="366438" y="603504"/>
            <a:ext cx="8596668" cy="72186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Classification Metrics:</a:t>
            </a:r>
          </a:p>
        </p:txBody>
      </p:sp>
      <p:pic>
        <p:nvPicPr>
          <p:cNvPr id="6" name="Picture 5">
            <a:extLst>
              <a:ext uri="{FF2B5EF4-FFF2-40B4-BE49-F238E27FC236}">
                <a16:creationId xmlns:a16="http://schemas.microsoft.com/office/drawing/2014/main" id="{DC4A0282-BAD6-B48F-5DF0-CC6988623FFD}"/>
              </a:ext>
            </a:extLst>
          </p:cNvPr>
          <p:cNvPicPr>
            <a:picLocks noChangeAspect="1"/>
          </p:cNvPicPr>
          <p:nvPr/>
        </p:nvPicPr>
        <p:blipFill>
          <a:blip r:embed="rId3"/>
          <a:stretch>
            <a:fillRect/>
          </a:stretch>
        </p:blipFill>
        <p:spPr>
          <a:xfrm>
            <a:off x="1053702" y="2813627"/>
            <a:ext cx="4882499" cy="1230746"/>
          </a:xfrm>
          <a:prstGeom prst="rect">
            <a:avLst/>
          </a:prstGeom>
        </p:spPr>
      </p:pic>
      <p:sp>
        <p:nvSpPr>
          <p:cNvPr id="8" name="TextBox 7">
            <a:extLst>
              <a:ext uri="{FF2B5EF4-FFF2-40B4-BE49-F238E27FC236}">
                <a16:creationId xmlns:a16="http://schemas.microsoft.com/office/drawing/2014/main" id="{3564F12A-E9D4-BCC2-896F-5476434B9967}"/>
              </a:ext>
            </a:extLst>
          </p:cNvPr>
          <p:cNvSpPr txBox="1"/>
          <p:nvPr/>
        </p:nvSpPr>
        <p:spPr>
          <a:xfrm>
            <a:off x="5936201" y="3198167"/>
            <a:ext cx="5625535" cy="461665"/>
          </a:xfrm>
          <a:prstGeom prst="rect">
            <a:avLst/>
          </a:prstGeom>
          <a:noFill/>
        </p:spPr>
        <p:txBody>
          <a:bodyPr wrap="square" rtlCol="0">
            <a:spAutoFit/>
          </a:bodyPr>
          <a:lstStyle/>
          <a:p>
            <a:r>
              <a:rPr lang="en-US" sz="2400" b="1" dirty="0"/>
              <a:t>= 7% </a:t>
            </a:r>
            <a:r>
              <a:rPr lang="en-US" sz="2400" b="1" dirty="0">
                <a:solidFill>
                  <a:srgbClr val="FF0000"/>
                </a:solidFill>
              </a:rPr>
              <a:t>Not good…</a:t>
            </a:r>
          </a:p>
        </p:txBody>
      </p:sp>
    </p:spTree>
    <p:extLst>
      <p:ext uri="{BB962C8B-B14F-4D97-AF65-F5344CB8AC3E}">
        <p14:creationId xmlns:p14="http://schemas.microsoft.com/office/powerpoint/2010/main" val="365204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TM03457444[[fn=Basis]]</Template>
  <TotalTime>25614</TotalTime>
  <Words>1081</Words>
  <Application>Microsoft Office PowerPoint</Application>
  <PresentationFormat>Widescreen</PresentationFormat>
  <Paragraphs>186</Paragraphs>
  <Slides>18</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Arial</vt:lpstr>
      <vt:lpstr>Cambria Math</vt:lpstr>
      <vt:lpstr>Trebuchet MS</vt:lpstr>
      <vt:lpstr>Wingdings 3</vt:lpstr>
      <vt:lpstr>Facet</vt:lpstr>
      <vt:lpstr>Evaluating Your Model</vt:lpstr>
      <vt:lpstr>Evaluation Metrics</vt:lpstr>
      <vt:lpstr>Regression Metrics</vt:lpstr>
      <vt:lpstr>PowerPoint Presentation</vt:lpstr>
      <vt:lpstr>Other Options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Aaron Shumer</dc:creator>
  <cp:lastModifiedBy>Shumer, Aaron M.</cp:lastModifiedBy>
  <cp:revision>4</cp:revision>
  <dcterms:created xsi:type="dcterms:W3CDTF">2024-06-17T17:49:53Z</dcterms:created>
  <dcterms:modified xsi:type="dcterms:W3CDTF">2024-07-29T00:24:43Z</dcterms:modified>
</cp:coreProperties>
</file>